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4068" r:id="rId2"/>
  </p:sldMasterIdLst>
  <p:notesMasterIdLst>
    <p:notesMasterId r:id="rId62"/>
  </p:notesMasterIdLst>
  <p:handoutMasterIdLst>
    <p:handoutMasterId r:id="rId63"/>
  </p:handoutMasterIdLst>
  <p:sldIdLst>
    <p:sldId id="256" r:id="rId3"/>
    <p:sldId id="284" r:id="rId4"/>
    <p:sldId id="884" r:id="rId5"/>
    <p:sldId id="887" r:id="rId6"/>
    <p:sldId id="1213" r:id="rId7"/>
    <p:sldId id="1216" r:id="rId8"/>
    <p:sldId id="913" r:id="rId9"/>
    <p:sldId id="1250" r:id="rId10"/>
    <p:sldId id="983" r:id="rId11"/>
    <p:sldId id="1212" r:id="rId12"/>
    <p:sldId id="1217" r:id="rId13"/>
    <p:sldId id="1218" r:id="rId14"/>
    <p:sldId id="812" r:id="rId15"/>
    <p:sldId id="1219" r:id="rId16"/>
    <p:sldId id="1220" r:id="rId17"/>
    <p:sldId id="1254" r:id="rId18"/>
    <p:sldId id="1256" r:id="rId19"/>
    <p:sldId id="1221" r:id="rId20"/>
    <p:sldId id="1222" r:id="rId21"/>
    <p:sldId id="1223" r:id="rId22"/>
    <p:sldId id="1208" r:id="rId23"/>
    <p:sldId id="916" r:id="rId24"/>
    <p:sldId id="982" r:id="rId25"/>
    <p:sldId id="1138" r:id="rId26"/>
    <p:sldId id="1092" r:id="rId27"/>
    <p:sldId id="984" r:id="rId28"/>
    <p:sldId id="1227" r:id="rId29"/>
    <p:sldId id="1207" r:id="rId30"/>
    <p:sldId id="1226" r:id="rId31"/>
    <p:sldId id="1210" r:id="rId32"/>
    <p:sldId id="1209" r:id="rId33"/>
    <p:sldId id="1228" r:id="rId34"/>
    <p:sldId id="1252" r:id="rId35"/>
    <p:sldId id="1259" r:id="rId36"/>
    <p:sldId id="1260" r:id="rId37"/>
    <p:sldId id="1261" r:id="rId38"/>
    <p:sldId id="1262" r:id="rId39"/>
    <p:sldId id="1264" r:id="rId40"/>
    <p:sldId id="1271" r:id="rId41"/>
    <p:sldId id="1263" r:id="rId42"/>
    <p:sldId id="1272" r:id="rId43"/>
    <p:sldId id="1273" r:id="rId44"/>
    <p:sldId id="1278" r:id="rId45"/>
    <p:sldId id="1277" r:id="rId46"/>
    <p:sldId id="1279" r:id="rId47"/>
    <p:sldId id="1281" r:id="rId48"/>
    <p:sldId id="1280" r:id="rId49"/>
    <p:sldId id="1282" r:id="rId50"/>
    <p:sldId id="1274" r:id="rId51"/>
    <p:sldId id="1269" r:id="rId52"/>
    <p:sldId id="1275" r:id="rId53"/>
    <p:sldId id="1283" r:id="rId54"/>
    <p:sldId id="1276" r:id="rId55"/>
    <p:sldId id="1284" r:id="rId56"/>
    <p:sldId id="1236" r:id="rId57"/>
    <p:sldId id="1121" r:id="rId58"/>
    <p:sldId id="1008" r:id="rId59"/>
    <p:sldId id="1249" r:id="rId60"/>
    <p:sldId id="262" r:id="rId61"/>
  </p:sldIdLst>
  <p:sldSz cx="9144000" cy="5143500" type="screen16x9"/>
  <p:notesSz cx="6858000" cy="9144000"/>
  <p:defaultTextStyle>
    <a:defPPr>
      <a:defRPr lang="en-US"/>
    </a:defPPr>
    <a:lvl1pPr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1pPr>
    <a:lvl2pPr marL="286966"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2pPr>
    <a:lvl3pPr marL="573931"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3pPr>
    <a:lvl4pPr marL="860897"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4pPr>
    <a:lvl5pPr marL="1147862"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5pPr>
    <a:lvl6pPr marL="1434829" algn="l" defTabSz="286966" rtl="0" eaLnBrk="1" latinLnBrk="0" hangingPunct="1">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6pPr>
    <a:lvl7pPr marL="1721794" algn="l" defTabSz="286966" rtl="0" eaLnBrk="1" latinLnBrk="0" hangingPunct="1">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7pPr>
    <a:lvl8pPr marL="2008760" algn="l" defTabSz="286966" rtl="0" eaLnBrk="1" latinLnBrk="0" hangingPunct="1">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8pPr>
    <a:lvl9pPr marL="2295725" algn="l" defTabSz="286966" rtl="0" eaLnBrk="1" latinLnBrk="0" hangingPunct="1">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clrMru>
    <a:srgbClr val="FF112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87" autoAdjust="0"/>
    <p:restoredTop sz="69424" autoAdjust="0"/>
  </p:normalViewPr>
  <p:slideViewPr>
    <p:cSldViewPr>
      <p:cViewPr varScale="1">
        <p:scale>
          <a:sx n="96" d="100"/>
          <a:sy n="96" d="100"/>
        </p:scale>
        <p:origin x="192" y="37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7" d="100"/>
        <a:sy n="117" d="100"/>
      </p:scale>
      <p:origin x="0" y="4792"/>
    </p:cViewPr>
  </p:sorterViewPr>
  <p:notesViewPr>
    <p:cSldViewPr snapToObjects="1">
      <p:cViewPr varScale="1">
        <p:scale>
          <a:sx n="93" d="100"/>
          <a:sy n="93" d="100"/>
        </p:scale>
        <p:origin x="-279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2" name="Rectangle 2"/>
          <p:cNvSpPr>
            <a:spLocks noGrp="1"/>
          </p:cNvSpPr>
          <p:nvPr>
            <p:ph type="hdr" sz="quarter"/>
          </p:nvPr>
        </p:nvSpPr>
        <p:spPr bwMode="auto">
          <a:xfrm>
            <a:off x="0" y="0"/>
            <a:ext cx="2971800" cy="4572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r>
              <a:rPr lang="fr-FR"/>
              <a:t>Cilac - PowerPoint 365 pour Mac - 1 - Yves Cornil</a:t>
            </a:r>
          </a:p>
        </p:txBody>
      </p:sp>
      <p:sp>
        <p:nvSpPr>
          <p:cNvPr id="179203" name="Rectangle 3"/>
          <p:cNvSpPr>
            <a:spLocks noGrp="1"/>
          </p:cNvSpPr>
          <p:nvPr>
            <p:ph type="dt" sz="quarter" idx="1"/>
          </p:nvPr>
        </p:nvSpPr>
        <p:spPr bwMode="auto">
          <a:xfrm>
            <a:off x="3886200" y="0"/>
            <a:ext cx="2971800" cy="4572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694057F5-8B38-F146-AF42-2AA10A8FE554}" type="datetime3">
              <a:rPr lang="fr-FR" smtClean="0"/>
              <a:t>11.07.26</a:t>
            </a:fld>
            <a:endParaRPr lang="fr-FR"/>
          </a:p>
        </p:txBody>
      </p:sp>
      <p:sp>
        <p:nvSpPr>
          <p:cNvPr id="179204" name="Rectangle 4"/>
          <p:cNvSpPr>
            <a:spLocks noGrp="1"/>
          </p:cNvSpPr>
          <p:nvPr>
            <p:ph type="ftr" sz="quarter" idx="2"/>
          </p:nvPr>
        </p:nvSpPr>
        <p:spPr bwMode="auto">
          <a:xfrm>
            <a:off x="0" y="8686800"/>
            <a:ext cx="2971800" cy="457200"/>
          </a:xfrm>
          <a:prstGeom prst="rect">
            <a:avLst/>
          </a:prstGeom>
          <a:noFill/>
          <a:ln w="25400">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fr-FR"/>
          </a:p>
        </p:txBody>
      </p:sp>
      <p:sp>
        <p:nvSpPr>
          <p:cNvPr id="179205" name="Rectangle 5"/>
          <p:cNvSpPr>
            <a:spLocks noGrp="1"/>
          </p:cNvSpPr>
          <p:nvPr>
            <p:ph type="sldNum" sz="quarter" idx="3"/>
          </p:nvPr>
        </p:nvSpPr>
        <p:spPr bwMode="auto">
          <a:xfrm>
            <a:off x="3886200" y="8686800"/>
            <a:ext cx="2971800" cy="457200"/>
          </a:xfrm>
          <a:prstGeom prst="rect">
            <a:avLst/>
          </a:prstGeom>
          <a:noFill/>
          <a:ln w="25400">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EC1C747-54C6-C44E-99C4-4554C8F1C7CB}" type="slidenum">
              <a:rPr lang="fr-FR"/>
              <a:pPr/>
              <a:t>‹N°›</a:t>
            </a:fld>
            <a:endParaRPr lang="fr-FR"/>
          </a:p>
        </p:txBody>
      </p:sp>
    </p:spTree>
    <p:extLst>
      <p:ext uri="{BB962C8B-B14F-4D97-AF65-F5344CB8AC3E}">
        <p14:creationId xmlns:p14="http://schemas.microsoft.com/office/powerpoint/2010/main" val="8523468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p:cNvSpPr>
          <p:nvPr>
            <p:ph type="hdr" sz="quarter"/>
          </p:nvPr>
        </p:nvSpPr>
        <p:spPr bwMode="auto">
          <a:xfrm>
            <a:off x="0" y="0"/>
            <a:ext cx="2971800" cy="4572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r>
              <a:rPr lang="fr-FR"/>
              <a:t>Cilac - PowerPoint 365 pour Mac - 1 - Yves Cornil</a:t>
            </a:r>
          </a:p>
        </p:txBody>
      </p:sp>
      <p:sp>
        <p:nvSpPr>
          <p:cNvPr id="40963" name="Rectangle 3"/>
          <p:cNvSpPr>
            <a:spLocks noGrp="1"/>
          </p:cNvSpPr>
          <p:nvPr>
            <p:ph type="dt" idx="1"/>
          </p:nvPr>
        </p:nvSpPr>
        <p:spPr bwMode="auto">
          <a:xfrm>
            <a:off x="3886200" y="0"/>
            <a:ext cx="2971800" cy="4572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0E593AEA-2A5D-7A41-A5AB-3DAC2C8E1F07}" type="datetime3">
              <a:rPr lang="fr-FR" smtClean="0"/>
              <a:t>11.07.26</a:t>
            </a:fld>
            <a:endParaRPr lang="fr-FR"/>
          </a:p>
        </p:txBody>
      </p:sp>
      <p:sp>
        <p:nvSpPr>
          <p:cNvPr id="4096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40965" name="Rectangle 5"/>
          <p:cNvSpPr>
            <a:spLocks noGrp="1"/>
          </p:cNvSpPr>
          <p:nvPr>
            <p:ph type="body" sz="quarter" idx="3"/>
          </p:nvPr>
        </p:nvSpPr>
        <p:spPr bwMode="auto">
          <a:xfrm>
            <a:off x="914400" y="4343400"/>
            <a:ext cx="5029200" cy="41148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0966" name="Rectangle 6"/>
          <p:cNvSpPr>
            <a:spLocks noGrp="1"/>
          </p:cNvSpPr>
          <p:nvPr>
            <p:ph type="ftr" sz="quarter" idx="4"/>
          </p:nvPr>
        </p:nvSpPr>
        <p:spPr bwMode="auto">
          <a:xfrm>
            <a:off x="0" y="8686800"/>
            <a:ext cx="2971800" cy="457200"/>
          </a:xfrm>
          <a:prstGeom prst="rect">
            <a:avLst/>
          </a:prstGeom>
          <a:noFill/>
          <a:ln w="25400">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fr-FR"/>
          </a:p>
        </p:txBody>
      </p:sp>
      <p:sp>
        <p:nvSpPr>
          <p:cNvPr id="40967" name="Rectangle 7"/>
          <p:cNvSpPr>
            <a:spLocks noGrp="1"/>
          </p:cNvSpPr>
          <p:nvPr>
            <p:ph type="sldNum" sz="quarter" idx="5"/>
          </p:nvPr>
        </p:nvSpPr>
        <p:spPr bwMode="auto">
          <a:xfrm>
            <a:off x="3886200" y="8686800"/>
            <a:ext cx="2971800" cy="457200"/>
          </a:xfrm>
          <a:prstGeom prst="rect">
            <a:avLst/>
          </a:prstGeom>
          <a:noFill/>
          <a:ln w="25400">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E43612B-4AD7-224C-92CE-89840A98D154}" type="slidenum">
              <a:rPr lang="fr-FR"/>
              <a:pPr/>
              <a:t>‹N°›</a:t>
            </a:fld>
            <a:endParaRPr lang="fr-FR"/>
          </a:p>
        </p:txBody>
      </p:sp>
    </p:spTree>
    <p:extLst>
      <p:ext uri="{BB962C8B-B14F-4D97-AF65-F5344CB8AC3E}">
        <p14:creationId xmlns:p14="http://schemas.microsoft.com/office/powerpoint/2010/main" val="3773326001"/>
      </p:ext>
    </p:extLst>
  </p:cSld>
  <p:clrMap bg1="lt1" tx1="dk1" bg2="lt2" tx2="dk2" accent1="accent1" accent2="accent2" accent3="accent3" accent4="accent4" accent5="accent5" accent6="accent6" hlink="hlink" folHlink="folHlink"/>
  <p:hf dt="0"/>
  <p:notesStyle>
    <a:lvl1pPr algn="l" rtl="0" fontAlgn="base">
      <a:spcBef>
        <a:spcPct val="0"/>
      </a:spcBef>
      <a:spcAft>
        <a:spcPct val="0"/>
      </a:spcAft>
      <a:defRPr sz="753" kern="1200">
        <a:solidFill>
          <a:schemeClr val="tx1"/>
        </a:solidFill>
        <a:latin typeface="Bradley Hand ITC TT-Bold" pitchFamily="-111" charset="0"/>
        <a:ea typeface="+mn-ea"/>
        <a:cs typeface="+mn-cs"/>
      </a:defRPr>
    </a:lvl1pPr>
    <a:lvl2pPr marL="286966" algn="l" rtl="0" fontAlgn="base">
      <a:spcBef>
        <a:spcPct val="0"/>
      </a:spcBef>
      <a:spcAft>
        <a:spcPct val="0"/>
      </a:spcAft>
      <a:defRPr sz="753" kern="1200">
        <a:solidFill>
          <a:schemeClr val="tx1"/>
        </a:solidFill>
        <a:latin typeface="Bradley Hand ITC TT-Bold" pitchFamily="-111" charset="0"/>
        <a:ea typeface="ＭＳ Ｐゴシック" pitchFamily="-111" charset="-128"/>
        <a:cs typeface="+mn-cs"/>
      </a:defRPr>
    </a:lvl2pPr>
    <a:lvl3pPr marL="573931" algn="l" rtl="0" fontAlgn="base">
      <a:spcBef>
        <a:spcPct val="0"/>
      </a:spcBef>
      <a:spcAft>
        <a:spcPct val="0"/>
      </a:spcAft>
      <a:defRPr sz="753" kern="1200">
        <a:solidFill>
          <a:schemeClr val="tx1"/>
        </a:solidFill>
        <a:latin typeface="Bradley Hand ITC TT-Bold" pitchFamily="-111" charset="0"/>
        <a:ea typeface="ＭＳ Ｐゴシック" pitchFamily="-111" charset="-128"/>
        <a:cs typeface="+mn-cs"/>
      </a:defRPr>
    </a:lvl3pPr>
    <a:lvl4pPr marL="860897" algn="l" rtl="0" fontAlgn="base">
      <a:spcBef>
        <a:spcPct val="0"/>
      </a:spcBef>
      <a:spcAft>
        <a:spcPct val="0"/>
      </a:spcAft>
      <a:defRPr sz="753" kern="1200">
        <a:solidFill>
          <a:schemeClr val="tx1"/>
        </a:solidFill>
        <a:latin typeface="Bradley Hand ITC TT-Bold" pitchFamily="-111" charset="0"/>
        <a:ea typeface="ＭＳ Ｐゴシック" pitchFamily="-111" charset="-128"/>
        <a:cs typeface="+mn-cs"/>
      </a:defRPr>
    </a:lvl4pPr>
    <a:lvl5pPr marL="1147862" algn="l" rtl="0" fontAlgn="base">
      <a:spcBef>
        <a:spcPct val="0"/>
      </a:spcBef>
      <a:spcAft>
        <a:spcPct val="0"/>
      </a:spcAft>
      <a:defRPr sz="753" kern="1200">
        <a:solidFill>
          <a:schemeClr val="tx1"/>
        </a:solidFill>
        <a:latin typeface="Bradley Hand ITC TT-Bold" pitchFamily="-111" charset="0"/>
        <a:ea typeface="ＭＳ Ｐゴシック" pitchFamily="-111" charset="-128"/>
        <a:cs typeface="+mn-cs"/>
      </a:defRPr>
    </a:lvl5pPr>
    <a:lvl6pPr marL="1434829" algn="l" defTabSz="286966" rtl="0" eaLnBrk="1" latinLnBrk="0" hangingPunct="1">
      <a:defRPr sz="753" kern="1200">
        <a:solidFill>
          <a:schemeClr val="tx1"/>
        </a:solidFill>
        <a:latin typeface="+mn-lt"/>
        <a:ea typeface="+mn-ea"/>
        <a:cs typeface="+mn-cs"/>
      </a:defRPr>
    </a:lvl6pPr>
    <a:lvl7pPr marL="1721794" algn="l" defTabSz="286966" rtl="0" eaLnBrk="1" latinLnBrk="0" hangingPunct="1">
      <a:defRPr sz="753" kern="1200">
        <a:solidFill>
          <a:schemeClr val="tx1"/>
        </a:solidFill>
        <a:latin typeface="+mn-lt"/>
        <a:ea typeface="+mn-ea"/>
        <a:cs typeface="+mn-cs"/>
      </a:defRPr>
    </a:lvl7pPr>
    <a:lvl8pPr marL="2008760" algn="l" defTabSz="286966" rtl="0" eaLnBrk="1" latinLnBrk="0" hangingPunct="1">
      <a:defRPr sz="753" kern="1200">
        <a:solidFill>
          <a:schemeClr val="tx1"/>
        </a:solidFill>
        <a:latin typeface="+mn-lt"/>
        <a:ea typeface="+mn-ea"/>
        <a:cs typeface="+mn-cs"/>
      </a:defRPr>
    </a:lvl8pPr>
    <a:lvl9pPr marL="2295725" algn="l" defTabSz="286966" rtl="0" eaLnBrk="1" latinLnBrk="0" hangingPunct="1">
      <a:defRPr sz="75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spcBef>
                <a:spcPct val="0"/>
              </a:spcBef>
            </a:pPr>
            <a:r>
              <a:rPr lang="fr-FR" sz="1200" i="1" dirty="0">
                <a:latin typeface="Verdana" pitchFamily="-109" charset="0"/>
              </a:rPr>
              <a:t>Quelques mots sur le créateur de cette présentation: Yves Roger Cornil (ou Yves Cornil).</a:t>
            </a:r>
          </a:p>
          <a:p>
            <a:pPr>
              <a:spcBef>
                <a:spcPct val="0"/>
              </a:spcBef>
            </a:pPr>
            <a:r>
              <a:rPr lang="fr-FR" sz="1200" i="1" dirty="0">
                <a:latin typeface="Verdana" pitchFamily="-109" charset="0"/>
              </a:rPr>
              <a:t>Microsoft MVP Consumer Macintosh du 1/1/2007 au 31/12/2015.</a:t>
            </a:r>
          </a:p>
          <a:p>
            <a:pPr marL="0" marR="0" indent="0" algn="l" defTabSz="914400" rtl="0" eaLnBrk="1" fontAlgn="base" latinLnBrk="0" hangingPunct="1">
              <a:lnSpc>
                <a:spcPct val="100000"/>
              </a:lnSpc>
              <a:spcBef>
                <a:spcPct val="0"/>
              </a:spcBef>
              <a:spcAft>
                <a:spcPct val="0"/>
              </a:spcAft>
              <a:buClrTx/>
              <a:buSzTx/>
              <a:buFontTx/>
              <a:buNone/>
              <a:tabLst/>
              <a:defRPr/>
            </a:pPr>
            <a:r>
              <a:rPr lang="fr-FR" sz="1200" i="1" dirty="0">
                <a:latin typeface="Verdana" pitchFamily="-109" charset="0"/>
              </a:rPr>
              <a:t>Microsoft MVP Office &amp; services depuis le 1/1/2016 jusqu’au 14/07/2026.</a:t>
            </a:r>
          </a:p>
          <a:p>
            <a:pPr>
              <a:spcBef>
                <a:spcPct val="0"/>
              </a:spcBef>
            </a:pPr>
            <a:r>
              <a:rPr lang="fr-FR" sz="1200" i="1" dirty="0">
                <a:latin typeface="Verdana" pitchFamily="-109" charset="0"/>
              </a:rPr>
              <a:t>Co-fondateur de </a:t>
            </a:r>
            <a:r>
              <a:rPr lang="fr-FR" sz="1200" i="1" dirty="0" err="1">
                <a:latin typeface="Verdana" pitchFamily="-109" charset="0"/>
              </a:rPr>
              <a:t>Microcam</a:t>
            </a:r>
            <a:r>
              <a:rPr lang="fr-FR" sz="1200" i="1" dirty="0">
                <a:latin typeface="Verdana" pitchFamily="-109" charset="0"/>
              </a:rPr>
              <a:t> (Rennes) en 1981</a:t>
            </a:r>
          </a:p>
          <a:p>
            <a:pPr>
              <a:spcBef>
                <a:spcPct val="0"/>
              </a:spcBef>
            </a:pPr>
            <a:r>
              <a:rPr lang="fr-FR" sz="1200" i="1" dirty="0">
                <a:latin typeface="Verdana" pitchFamily="-109" charset="0"/>
              </a:rPr>
              <a:t>Co-fondateur de Microcam06 (St Laurent du Var) en 1989 </a:t>
            </a:r>
          </a:p>
          <a:p>
            <a:pPr>
              <a:spcBef>
                <a:spcPct val="0"/>
              </a:spcBef>
            </a:pPr>
            <a:r>
              <a:rPr lang="fr-FR" sz="1200" i="1" dirty="0">
                <a:latin typeface="Verdana" pitchFamily="-109" charset="0"/>
              </a:rPr>
              <a:t>Créateur de la section micro à Fréjus Vous Accueille, animateur micro de février 2002 à juin 2007.</a:t>
            </a:r>
          </a:p>
          <a:p>
            <a:pPr>
              <a:spcBef>
                <a:spcPct val="0"/>
              </a:spcBef>
            </a:pPr>
            <a:r>
              <a:rPr lang="fr-FR" sz="1200" i="1" dirty="0">
                <a:latin typeface="Verdana" pitchFamily="-109" charset="0"/>
              </a:rPr>
              <a:t>Animateur au CILAC (59 La Madeleine) depuis avril 2013.</a:t>
            </a:r>
          </a:p>
          <a:p>
            <a:pPr>
              <a:spcBef>
                <a:spcPct val="0"/>
              </a:spcBef>
            </a:pPr>
            <a:r>
              <a:rPr lang="fr-FR" sz="1200" i="1" dirty="0">
                <a:latin typeface="Verdana" pitchFamily="-109" charset="0"/>
              </a:rPr>
              <a:t>Apple Teacher iPad depuis avril 2020.</a:t>
            </a:r>
          </a:p>
          <a:p>
            <a:endParaRPr lang="fr-FR" dirty="0"/>
          </a:p>
        </p:txBody>
      </p:sp>
      <p:sp>
        <p:nvSpPr>
          <p:cNvPr id="4" name="Espace réservé du numéro de diapositive 3"/>
          <p:cNvSpPr>
            <a:spLocks noGrp="1"/>
          </p:cNvSpPr>
          <p:nvPr>
            <p:ph type="sldNum" sz="quarter" idx="10"/>
          </p:nvPr>
        </p:nvSpPr>
        <p:spPr/>
        <p:txBody>
          <a:bodyPr/>
          <a:lstStyle/>
          <a:p>
            <a:fld id="{1BE6C900-B255-3C41-926F-1299A91EFA4B}" type="slidenum">
              <a:rPr lang="fr-FR" smtClean="0"/>
              <a:t>1</a:t>
            </a:fld>
            <a:endParaRPr lang="fr-FR"/>
          </a:p>
        </p:txBody>
      </p:sp>
      <p:sp>
        <p:nvSpPr>
          <p:cNvPr id="5" name="Espace réservé de la date 4"/>
          <p:cNvSpPr>
            <a:spLocks noGrp="1"/>
          </p:cNvSpPr>
          <p:nvPr>
            <p:ph type="dt" idx="11"/>
          </p:nvPr>
        </p:nvSpPr>
        <p:spPr/>
        <p:txBody>
          <a:bodyPr/>
          <a:lstStyle/>
          <a:p>
            <a:fld id="{BB336FBD-8864-DC42-B27F-2328EED05712}" type="datetime1">
              <a:rPr lang="fr-FR" smtClean="0"/>
              <a:t>11/07/2026</a:t>
            </a:fld>
            <a:endParaRPr lang="fr-FR"/>
          </a:p>
        </p:txBody>
      </p:sp>
      <p:sp>
        <p:nvSpPr>
          <p:cNvPr id="6" name="Espace réservé du pied de page 5"/>
          <p:cNvSpPr>
            <a:spLocks noGrp="1"/>
          </p:cNvSpPr>
          <p:nvPr>
            <p:ph type="ftr" sz="quarter" idx="12"/>
          </p:nvPr>
        </p:nvSpPr>
        <p:spPr/>
        <p:txBody>
          <a:bodyPr/>
          <a:lstStyle/>
          <a:p>
            <a:endParaRPr lang="fr-FR"/>
          </a:p>
        </p:txBody>
      </p:sp>
      <p:sp>
        <p:nvSpPr>
          <p:cNvPr id="7" name="Espace réservé de l’en-tête 6"/>
          <p:cNvSpPr>
            <a:spLocks noGrp="1"/>
          </p:cNvSpPr>
          <p:nvPr>
            <p:ph type="hdr" sz="quarter" idx="13"/>
          </p:nvPr>
        </p:nvSpPr>
        <p:spPr/>
        <p:txBody>
          <a:bodyPr/>
          <a:lstStyle/>
          <a:p>
            <a:r>
              <a:rPr lang="fr-FR"/>
              <a:t>Cilac - PowerPoint 365 pour Mac - 1 - Yves Cornil</a:t>
            </a:r>
          </a:p>
        </p:txBody>
      </p:sp>
    </p:spTree>
    <p:extLst>
      <p:ext uri="{BB962C8B-B14F-4D97-AF65-F5344CB8AC3E}">
        <p14:creationId xmlns:p14="http://schemas.microsoft.com/office/powerpoint/2010/main" val="3988097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p:cNvSpPr>
          <p:nvPr>
            <p:ph type="dt" idx="1"/>
          </p:nvPr>
        </p:nvSpPr>
        <p:spPr>
          <a:ln/>
        </p:spPr>
        <p:txBody>
          <a:bodyPr/>
          <a:lstStyle/>
          <a:p>
            <a:fld id="{5CC926BE-A91D-254F-A3F2-5C8EC12573D6}" type="datetime1">
              <a:rPr lang="fr-FR" smtClean="0"/>
              <a:t>11/07/2026</a:t>
            </a:fld>
            <a:endParaRPr lang="fr-FR"/>
          </a:p>
        </p:txBody>
      </p:sp>
      <p:sp>
        <p:nvSpPr>
          <p:cNvPr id="6" name="Rectangle 6"/>
          <p:cNvSpPr>
            <a:spLocks noGrp="1"/>
          </p:cNvSpPr>
          <p:nvPr>
            <p:ph type="ftr" sz="quarter" idx="4"/>
          </p:nvPr>
        </p:nvSpPr>
        <p:spPr>
          <a:ln/>
        </p:spPr>
        <p:txBody>
          <a:bodyPr/>
          <a:lstStyle/>
          <a:p>
            <a:endParaRPr lang="fr-FR"/>
          </a:p>
        </p:txBody>
      </p:sp>
      <p:sp>
        <p:nvSpPr>
          <p:cNvPr id="7" name="Rectangle 7"/>
          <p:cNvSpPr>
            <a:spLocks noGrp="1"/>
          </p:cNvSpPr>
          <p:nvPr>
            <p:ph type="sldNum" sz="quarter" idx="5"/>
          </p:nvPr>
        </p:nvSpPr>
        <p:spPr>
          <a:ln/>
        </p:spPr>
        <p:txBody>
          <a:bodyPr/>
          <a:lstStyle/>
          <a:p>
            <a:fld id="{A0002817-A879-3B47-9893-30AD5A97D778}" type="slidenum">
              <a:rPr lang="fr-FR"/>
              <a:pPr/>
              <a:t>13</a:t>
            </a:fld>
            <a:endParaRPr lang="fr-FR"/>
          </a:p>
        </p:txBody>
      </p:sp>
      <p:sp>
        <p:nvSpPr>
          <p:cNvPr id="124930" name="Rectangle 2"/>
          <p:cNvSpPr>
            <a:spLocks noGrp="1" noRot="1" noChangeAspect="1" noChangeArrowheads="1" noTextEdit="1"/>
          </p:cNvSpPr>
          <p:nvPr>
            <p:ph type="sldImg"/>
          </p:nvPr>
        </p:nvSpPr>
        <p:spPr>
          <a:xfrm>
            <a:off x="381000" y="685800"/>
            <a:ext cx="6096000" cy="3429000"/>
          </a:xfrm>
          <a:ln/>
        </p:spPr>
      </p:sp>
      <p:sp>
        <p:nvSpPr>
          <p:cNvPr id="124931" name="Rectangle 3"/>
          <p:cNvSpPr>
            <a:spLocks noGrp="1"/>
          </p:cNvSpPr>
          <p:nvPr>
            <p:ph type="body" idx="1"/>
          </p:nvPr>
        </p:nvSpPr>
        <p:spPr/>
        <p:txBody>
          <a:bodyPr/>
          <a:lstStyle/>
          <a:p>
            <a:r>
              <a:rPr lang="fr-FR" dirty="0"/>
              <a:t>On a les mêmes recommandations dans le traitement de texte, Word, Pages et autres.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Résumé généré par </a:t>
            </a:r>
            <a:r>
              <a:rPr lang="fr-FR" dirty="0" err="1"/>
              <a:t>Coplilot</a:t>
            </a:r>
            <a:r>
              <a:rPr lang="fr-FR" dirty="0"/>
              <a:t>.</a:t>
            </a:r>
          </a:p>
          <a:p>
            <a:r>
              <a:rPr lang="fr-FR" dirty="0"/>
              <a:t>La diapositive résume les diapositive 12 à 15.</a:t>
            </a:r>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14</a:t>
            </a:fld>
            <a:endParaRPr lang="fr-FR"/>
          </a:p>
        </p:txBody>
      </p:sp>
    </p:spTree>
    <p:extLst>
      <p:ext uri="{BB962C8B-B14F-4D97-AF65-F5344CB8AC3E}">
        <p14:creationId xmlns:p14="http://schemas.microsoft.com/office/powerpoint/2010/main" val="605499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E0D8F-5AEE-5BF9-2136-13B79DEA591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94D605-B667-3340-9B3C-D9B820EFF58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98796DA-4ECB-BC34-C813-A28AA3C0EC0F}"/>
              </a:ext>
            </a:extLst>
          </p:cNvPr>
          <p:cNvSpPr>
            <a:spLocks noGrp="1"/>
          </p:cNvSpPr>
          <p:nvPr>
            <p:ph type="body" idx="1"/>
          </p:nvPr>
        </p:nvSpPr>
        <p:spPr/>
        <p:txBody>
          <a:bodyPr/>
          <a:lstStyle/>
          <a:p>
            <a:r>
              <a:rPr lang="fr-FR" sz="753" i="1" kern="1200">
                <a:solidFill>
                  <a:schemeClr val="tx1"/>
                </a:solidFill>
                <a:effectLst/>
                <a:latin typeface="Bradley Hand ITC TT-Bold" pitchFamily="-111" charset="0"/>
                <a:ea typeface="+mn-ea"/>
                <a:cs typeface="+mn-cs"/>
              </a:rPr>
              <a:t>Ne projetez pas de longues listes, avec des caractères trop petits, pour éviter que les auditeurs ne soient accaparés par le texte qui est affiché et non par votre discours, n’utilisez pas des polices difficiles à lire, etc.  </a:t>
            </a:r>
          </a:p>
          <a:p>
            <a:r>
              <a:rPr lang="fr-FR" sz="753" i="1" kern="1200">
                <a:solidFill>
                  <a:schemeClr val="tx1"/>
                </a:solidFill>
                <a:effectLst/>
                <a:latin typeface="Bradley Hand ITC TT-Bold" pitchFamily="-111" charset="0"/>
                <a:ea typeface="+mn-ea"/>
                <a:cs typeface="+mn-cs"/>
              </a:rPr>
              <a:t>Nous allons reprendre quelques conseils d’une spécialiste en communication, Chantal Bossé.                                      </a:t>
            </a:r>
            <a:endParaRPr lang="fr-FR" sz="753" kern="1200">
              <a:solidFill>
                <a:schemeClr val="tx1"/>
              </a:solidFill>
              <a:effectLst/>
              <a:latin typeface="Bradley Hand ITC TT-Bold" pitchFamily="-111" charset="0"/>
              <a:ea typeface="+mn-ea"/>
              <a:cs typeface="+mn-cs"/>
            </a:endParaRPr>
          </a:p>
        </p:txBody>
      </p:sp>
      <p:sp>
        <p:nvSpPr>
          <p:cNvPr id="4" name="Espace réservé de l'en-tête 3">
            <a:extLst>
              <a:ext uri="{FF2B5EF4-FFF2-40B4-BE49-F238E27FC236}">
                <a16:creationId xmlns:a16="http://schemas.microsoft.com/office/drawing/2014/main" id="{FB825B0C-3C3C-81F2-4E12-B0F96D9FC08F}"/>
              </a:ext>
            </a:extLst>
          </p:cNvPr>
          <p:cNvSpPr>
            <a:spLocks noGrp="1"/>
          </p:cNvSpPr>
          <p:nvPr>
            <p:ph type="hdr" sz="quarter"/>
          </p:nvPr>
        </p:nvSpPr>
        <p:spPr/>
        <p:txBody>
          <a:bodyPr/>
          <a:lstStyle/>
          <a:p>
            <a:r>
              <a:rPr lang="fr-FR"/>
              <a:t>Cilac - PowerPoint 365 pour Mac - 1 - Yves Cornil</a:t>
            </a:r>
          </a:p>
        </p:txBody>
      </p:sp>
      <p:sp>
        <p:nvSpPr>
          <p:cNvPr id="5" name="Espace réservé du pied de page 4">
            <a:extLst>
              <a:ext uri="{FF2B5EF4-FFF2-40B4-BE49-F238E27FC236}">
                <a16:creationId xmlns:a16="http://schemas.microsoft.com/office/drawing/2014/main" id="{7EF89530-9C2F-33A2-A208-0550B2B69BCA}"/>
              </a:ext>
            </a:extLst>
          </p:cNvPr>
          <p:cNvSpPr>
            <a:spLocks noGrp="1"/>
          </p:cNvSpPr>
          <p:nvPr>
            <p:ph type="ftr" sz="quarter" idx="4"/>
          </p:nvPr>
        </p:nvSpPr>
        <p:spPr/>
        <p:txBody>
          <a:bodyPr/>
          <a:lstStyle/>
          <a:p>
            <a:endParaRPr lang="fr-FR"/>
          </a:p>
        </p:txBody>
      </p:sp>
      <p:sp>
        <p:nvSpPr>
          <p:cNvPr id="6" name="Espace réservé du numéro de diapositive 5">
            <a:extLst>
              <a:ext uri="{FF2B5EF4-FFF2-40B4-BE49-F238E27FC236}">
                <a16:creationId xmlns:a16="http://schemas.microsoft.com/office/drawing/2014/main" id="{B087A092-AF2D-8ABE-351B-87C0A04CEB5B}"/>
              </a:ext>
            </a:extLst>
          </p:cNvPr>
          <p:cNvSpPr>
            <a:spLocks noGrp="1"/>
          </p:cNvSpPr>
          <p:nvPr>
            <p:ph type="sldNum" sz="quarter" idx="5"/>
          </p:nvPr>
        </p:nvSpPr>
        <p:spPr/>
        <p:txBody>
          <a:bodyPr/>
          <a:lstStyle/>
          <a:p>
            <a:fld id="{4E43612B-4AD7-224C-92CE-89840A98D154}" type="slidenum">
              <a:rPr lang="fr-FR" smtClean="0"/>
              <a:pPr/>
              <a:t>16</a:t>
            </a:fld>
            <a:endParaRPr lang="fr-FR"/>
          </a:p>
        </p:txBody>
      </p:sp>
    </p:spTree>
    <p:extLst>
      <p:ext uri="{BB962C8B-B14F-4D97-AF65-F5344CB8AC3E}">
        <p14:creationId xmlns:p14="http://schemas.microsoft.com/office/powerpoint/2010/main" val="2499283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E1B44-A1DC-DBB4-0FD5-323AB3B5A28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A3303F7-4AD5-2B12-DDDE-4CC26E8A2E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997F5AF-13CB-4046-E0C3-0F2D9558C03E}"/>
              </a:ext>
            </a:extLst>
          </p:cNvPr>
          <p:cNvSpPr>
            <a:spLocks noGrp="1"/>
          </p:cNvSpPr>
          <p:nvPr>
            <p:ph type="body" idx="1"/>
          </p:nvPr>
        </p:nvSpPr>
        <p:spPr/>
        <p:txBody>
          <a:bodyPr/>
          <a:lstStyle/>
          <a:p>
            <a:r>
              <a:rPr lang="fr-FR" sz="753" i="1" kern="1200" dirty="0">
                <a:solidFill>
                  <a:schemeClr val="tx1"/>
                </a:solidFill>
                <a:effectLst/>
                <a:latin typeface="Bradley Hand ITC TT-Bold" pitchFamily="-111" charset="0"/>
                <a:ea typeface="+mn-ea"/>
                <a:cs typeface="+mn-cs"/>
              </a:rPr>
              <a:t>Ne projetez pas de longues listes, avec des caractères trop petits, pour éviter que les auditeurs ne soient accaparés par le texte qui est affiché et non par votre discours, n’utilisez pas des polices difficiles à lire, etc.  </a:t>
            </a:r>
          </a:p>
          <a:p>
            <a:r>
              <a:rPr lang="fr-FR" sz="753" i="1" kern="1200" dirty="0">
                <a:solidFill>
                  <a:schemeClr val="tx1"/>
                </a:solidFill>
                <a:effectLst/>
                <a:latin typeface="Bradley Hand ITC TT-Bold" pitchFamily="-111" charset="0"/>
                <a:ea typeface="+mn-ea"/>
                <a:cs typeface="+mn-cs"/>
              </a:rPr>
              <a:t>Nous allons reprendre quelques conseils d’une spécialiste en communication, Chantal Bossé.      </a:t>
            </a:r>
          </a:p>
          <a:p>
            <a:endParaRPr lang="fr-FR" sz="753" i="1" kern="1200" dirty="0">
              <a:solidFill>
                <a:schemeClr val="tx1"/>
              </a:solidFill>
              <a:effectLst/>
              <a:latin typeface="Bradley Hand ITC TT-Bold" pitchFamily="-111" charset="0"/>
              <a:ea typeface="+mn-ea"/>
              <a:cs typeface="+mn-cs"/>
            </a:endParaRPr>
          </a:p>
          <a:p>
            <a:r>
              <a:rPr lang="fr-FR" sz="753" i="1" kern="1200" dirty="0">
                <a:solidFill>
                  <a:schemeClr val="tx1"/>
                </a:solidFill>
                <a:effectLst/>
                <a:latin typeface="Bradley Hand ITC TT-Bold" pitchFamily="-111" charset="0"/>
                <a:ea typeface="+mn-ea"/>
                <a:cs typeface="+mn-cs"/>
              </a:rPr>
              <a:t>Résumé de la diapositive 9 généré par Copilot.                                </a:t>
            </a:r>
            <a:endParaRPr lang="fr-FR" sz="753" kern="1200" dirty="0">
              <a:solidFill>
                <a:schemeClr val="tx1"/>
              </a:solidFill>
              <a:effectLst/>
              <a:latin typeface="Bradley Hand ITC TT-Bold" pitchFamily="-111" charset="0"/>
              <a:ea typeface="+mn-ea"/>
              <a:cs typeface="+mn-cs"/>
            </a:endParaRPr>
          </a:p>
        </p:txBody>
      </p:sp>
      <p:sp>
        <p:nvSpPr>
          <p:cNvPr id="4" name="Espace réservé de l'en-tête 3">
            <a:extLst>
              <a:ext uri="{FF2B5EF4-FFF2-40B4-BE49-F238E27FC236}">
                <a16:creationId xmlns:a16="http://schemas.microsoft.com/office/drawing/2014/main" id="{D1AB795C-DEBD-7597-0D3A-FFFD29E514A0}"/>
              </a:ext>
            </a:extLst>
          </p:cNvPr>
          <p:cNvSpPr>
            <a:spLocks noGrp="1"/>
          </p:cNvSpPr>
          <p:nvPr>
            <p:ph type="hdr" sz="quarter"/>
          </p:nvPr>
        </p:nvSpPr>
        <p:spPr/>
        <p:txBody>
          <a:bodyPr/>
          <a:lstStyle/>
          <a:p>
            <a:r>
              <a:rPr lang="fr-FR"/>
              <a:t>Cilac - PowerPoint 365 pour Mac - 1 - Yves Cornil</a:t>
            </a:r>
          </a:p>
        </p:txBody>
      </p:sp>
      <p:sp>
        <p:nvSpPr>
          <p:cNvPr id="5" name="Espace réservé du pied de page 4">
            <a:extLst>
              <a:ext uri="{FF2B5EF4-FFF2-40B4-BE49-F238E27FC236}">
                <a16:creationId xmlns:a16="http://schemas.microsoft.com/office/drawing/2014/main" id="{0FC20081-91EC-7A5F-DE7B-CC396715739A}"/>
              </a:ext>
            </a:extLst>
          </p:cNvPr>
          <p:cNvSpPr>
            <a:spLocks noGrp="1"/>
          </p:cNvSpPr>
          <p:nvPr>
            <p:ph type="ftr" sz="quarter" idx="4"/>
          </p:nvPr>
        </p:nvSpPr>
        <p:spPr/>
        <p:txBody>
          <a:bodyPr/>
          <a:lstStyle/>
          <a:p>
            <a:endParaRPr lang="fr-FR"/>
          </a:p>
        </p:txBody>
      </p:sp>
      <p:sp>
        <p:nvSpPr>
          <p:cNvPr id="6" name="Espace réservé du numéro de diapositive 5">
            <a:extLst>
              <a:ext uri="{FF2B5EF4-FFF2-40B4-BE49-F238E27FC236}">
                <a16:creationId xmlns:a16="http://schemas.microsoft.com/office/drawing/2014/main" id="{77571ABE-2A9B-A856-D1B5-6F81AF14E452}"/>
              </a:ext>
            </a:extLst>
          </p:cNvPr>
          <p:cNvSpPr>
            <a:spLocks noGrp="1"/>
          </p:cNvSpPr>
          <p:nvPr>
            <p:ph type="sldNum" sz="quarter" idx="5"/>
          </p:nvPr>
        </p:nvSpPr>
        <p:spPr/>
        <p:txBody>
          <a:bodyPr/>
          <a:lstStyle/>
          <a:p>
            <a:fld id="{4E43612B-4AD7-224C-92CE-89840A98D154}" type="slidenum">
              <a:rPr lang="fr-FR" smtClean="0"/>
              <a:pPr/>
              <a:t>17</a:t>
            </a:fld>
            <a:endParaRPr lang="fr-FR"/>
          </a:p>
        </p:txBody>
      </p:sp>
    </p:spTree>
    <p:extLst>
      <p:ext uri="{BB962C8B-B14F-4D97-AF65-F5344CB8AC3E}">
        <p14:creationId xmlns:p14="http://schemas.microsoft.com/office/powerpoint/2010/main" val="1424694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 arrière-plan clair, utilisez un texte aussi sombre que possible.</a:t>
            </a:r>
          </a:p>
          <a:p>
            <a:endParaRPr lang="fr-FR" dirty="0"/>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18</a:t>
            </a:fld>
            <a:endParaRPr lang="fr-FR"/>
          </a:p>
        </p:txBody>
      </p:sp>
    </p:spTree>
    <p:extLst>
      <p:ext uri="{BB962C8B-B14F-4D97-AF65-F5344CB8AC3E}">
        <p14:creationId xmlns:p14="http://schemas.microsoft.com/office/powerpoint/2010/main" val="567235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00358-B408-7C73-0162-C844DC7FFC4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B27D5E5-6337-B5E7-59CE-3F16F6BC928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E5ADB4E-9DCE-4502-C019-92F5692F60F2}"/>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dirty="0"/>
              <a:t>Si arrière-plan sombre utilisez un texte aussi clair que possible.</a:t>
            </a:r>
          </a:p>
          <a:p>
            <a:r>
              <a:rPr lang="fr-FR" dirty="0"/>
              <a:t>Si arrière-plan clair, utilisez un texte aussi sombre que possible.</a:t>
            </a:r>
          </a:p>
        </p:txBody>
      </p:sp>
      <p:sp>
        <p:nvSpPr>
          <p:cNvPr id="4" name="Espace réservé de l'en-tête 3">
            <a:extLst>
              <a:ext uri="{FF2B5EF4-FFF2-40B4-BE49-F238E27FC236}">
                <a16:creationId xmlns:a16="http://schemas.microsoft.com/office/drawing/2014/main" id="{61D3F32F-6EFD-50CD-F83A-B69A6342FE47}"/>
              </a:ext>
            </a:extLst>
          </p:cNvPr>
          <p:cNvSpPr>
            <a:spLocks noGrp="1"/>
          </p:cNvSpPr>
          <p:nvPr>
            <p:ph type="hdr" sz="quarter"/>
          </p:nvPr>
        </p:nvSpPr>
        <p:spPr/>
        <p:txBody>
          <a:bodyPr/>
          <a:lstStyle/>
          <a:p>
            <a:r>
              <a:rPr lang="fr-FR"/>
              <a:t>Cilac - PowerPoint 365 pour Mac - 1 - Yves Cornil</a:t>
            </a:r>
          </a:p>
        </p:txBody>
      </p:sp>
      <p:sp>
        <p:nvSpPr>
          <p:cNvPr id="5" name="Espace réservé du pied de page 4">
            <a:extLst>
              <a:ext uri="{FF2B5EF4-FFF2-40B4-BE49-F238E27FC236}">
                <a16:creationId xmlns:a16="http://schemas.microsoft.com/office/drawing/2014/main" id="{21549A9F-AC4F-E6A1-E7D7-2E846A0821D3}"/>
              </a:ext>
            </a:extLst>
          </p:cNvPr>
          <p:cNvSpPr>
            <a:spLocks noGrp="1"/>
          </p:cNvSpPr>
          <p:nvPr>
            <p:ph type="ftr" sz="quarter" idx="4"/>
          </p:nvPr>
        </p:nvSpPr>
        <p:spPr/>
        <p:txBody>
          <a:bodyPr/>
          <a:lstStyle/>
          <a:p>
            <a:endParaRPr lang="fr-FR"/>
          </a:p>
        </p:txBody>
      </p:sp>
      <p:sp>
        <p:nvSpPr>
          <p:cNvPr id="6" name="Espace réservé du numéro de diapositive 5">
            <a:extLst>
              <a:ext uri="{FF2B5EF4-FFF2-40B4-BE49-F238E27FC236}">
                <a16:creationId xmlns:a16="http://schemas.microsoft.com/office/drawing/2014/main" id="{4328B5F2-7D17-F4CB-2470-D39377CAFBD9}"/>
              </a:ext>
            </a:extLst>
          </p:cNvPr>
          <p:cNvSpPr>
            <a:spLocks noGrp="1"/>
          </p:cNvSpPr>
          <p:nvPr>
            <p:ph type="sldNum" sz="quarter" idx="5"/>
          </p:nvPr>
        </p:nvSpPr>
        <p:spPr/>
        <p:txBody>
          <a:bodyPr/>
          <a:lstStyle/>
          <a:p>
            <a:fld id="{4E43612B-4AD7-224C-92CE-89840A98D154}" type="slidenum">
              <a:rPr lang="fr-FR" smtClean="0"/>
              <a:pPr/>
              <a:t>19</a:t>
            </a:fld>
            <a:endParaRPr lang="fr-FR"/>
          </a:p>
        </p:txBody>
      </p:sp>
    </p:spTree>
    <p:extLst>
      <p:ext uri="{BB962C8B-B14F-4D97-AF65-F5344CB8AC3E}">
        <p14:creationId xmlns:p14="http://schemas.microsoft.com/office/powerpoint/2010/main" val="2681590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arrière-plan texturé rend difficile le texte à lire</a:t>
            </a:r>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20</a:t>
            </a:fld>
            <a:endParaRPr lang="fr-FR"/>
          </a:p>
        </p:txBody>
      </p:sp>
    </p:spTree>
    <p:extLst>
      <p:ext uri="{BB962C8B-B14F-4D97-AF65-F5344CB8AC3E}">
        <p14:creationId xmlns:p14="http://schemas.microsoft.com/office/powerpoint/2010/main" val="1614403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mode présentateur permet d’avoir une vue d’ensemble de la présentation : diapositive active, commentaires, diapositives suivantes, temps passé.</a:t>
            </a:r>
          </a:p>
          <a:p>
            <a:r>
              <a:rPr lang="fr-FR" dirty="0"/>
              <a:t>Passe automatiquement quand on branche l’outil de projection.</a:t>
            </a:r>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22</a:t>
            </a:fld>
            <a:endParaRPr lang="fr-FR"/>
          </a:p>
        </p:txBody>
      </p:sp>
    </p:spTree>
    <p:extLst>
      <p:ext uri="{BB962C8B-B14F-4D97-AF65-F5344CB8AC3E}">
        <p14:creationId xmlns:p14="http://schemas.microsoft.com/office/powerpoint/2010/main" val="1597827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Faites attention à la grandeur de la salle, ainsi que la taille des écrans pour projeter des tableaux de chiffres.</a:t>
            </a:r>
          </a:p>
          <a:p>
            <a:r>
              <a:rPr lang="fr-FR" dirty="0"/>
              <a:t>Adaptez votre discours à l’auditoire.</a:t>
            </a:r>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23</a:t>
            </a:fld>
            <a:endParaRPr lang="fr-FR"/>
          </a:p>
        </p:txBody>
      </p:sp>
    </p:spTree>
    <p:extLst>
      <p:ext uri="{BB962C8B-B14F-4D97-AF65-F5344CB8AC3E}">
        <p14:creationId xmlns:p14="http://schemas.microsoft.com/office/powerpoint/2010/main" val="2870997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à la projection de tableaux Excel qui peuvent être difficilement lisibles quand ils sont projetés sur l’écran externe.</a:t>
            </a:r>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e la date 4"/>
          <p:cNvSpPr>
            <a:spLocks noGrp="1"/>
          </p:cNvSpPr>
          <p:nvPr>
            <p:ph type="dt" idx="1"/>
          </p:nvPr>
        </p:nvSpPr>
        <p:spPr/>
        <p:txBody>
          <a:bodyPr/>
          <a:lstStyle/>
          <a:p>
            <a:fld id="{43CA9CAA-D5B7-E240-8001-D835E8E71148}" type="datetime1">
              <a:rPr lang="fr-FR" smtClean="0"/>
              <a:t>11/07/2026</a:t>
            </a:fld>
            <a:endParaRPr lang="fr-FR"/>
          </a:p>
        </p:txBody>
      </p:sp>
      <p:sp>
        <p:nvSpPr>
          <p:cNvPr id="6" name="Espace réservé du pied de page 5"/>
          <p:cNvSpPr>
            <a:spLocks noGrp="1"/>
          </p:cNvSpPr>
          <p:nvPr>
            <p:ph type="ftr" sz="quarter" idx="4"/>
          </p:nvPr>
        </p:nvSpPr>
        <p:spPr/>
        <p:txBody>
          <a:bodyPr/>
          <a:lstStyle/>
          <a:p>
            <a:endParaRPr lang="fr-FR"/>
          </a:p>
        </p:txBody>
      </p:sp>
      <p:sp>
        <p:nvSpPr>
          <p:cNvPr id="7" name="Espace réservé du numéro de diapositive 6"/>
          <p:cNvSpPr>
            <a:spLocks noGrp="1"/>
          </p:cNvSpPr>
          <p:nvPr>
            <p:ph type="sldNum" sz="quarter" idx="5"/>
          </p:nvPr>
        </p:nvSpPr>
        <p:spPr/>
        <p:txBody>
          <a:bodyPr/>
          <a:lstStyle/>
          <a:p>
            <a:fld id="{77C2FAF0-B16E-F741-BEF9-EDA706A436F3}" type="slidenum">
              <a:rPr lang="fr-FR" smtClean="0"/>
              <a:t>24</a:t>
            </a:fld>
            <a:endParaRPr lang="fr-FR"/>
          </a:p>
        </p:txBody>
      </p:sp>
    </p:spTree>
    <p:extLst>
      <p:ext uri="{BB962C8B-B14F-4D97-AF65-F5344CB8AC3E}">
        <p14:creationId xmlns:p14="http://schemas.microsoft.com/office/powerpoint/2010/main" val="1897477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Image générée par Copilot</a:t>
            </a:r>
          </a:p>
        </p:txBody>
      </p:sp>
      <p:sp>
        <p:nvSpPr>
          <p:cNvPr id="4" name="Espace réservé de l’en-tête 3"/>
          <p:cNvSpPr>
            <a:spLocks noGrp="1"/>
          </p:cNvSpPr>
          <p:nvPr>
            <p:ph type="hdr" sz="quarter" idx="10"/>
          </p:nvPr>
        </p:nvSpPr>
        <p:spPr/>
        <p:txBody>
          <a:bodyPr/>
          <a:lstStyle/>
          <a:p>
            <a:r>
              <a:rPr lang="fr-FR"/>
              <a:t>Cilac - PowerPoint 365 pour Mac - 1 - Yves Cornil</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E43612B-4AD7-224C-92CE-89840A98D154}" type="slidenum">
              <a:rPr lang="fr-FR" smtClean="0"/>
              <a:pPr/>
              <a:t>2</a:t>
            </a:fld>
            <a:endParaRPr lang="fr-FR"/>
          </a:p>
        </p:txBody>
      </p:sp>
    </p:spTree>
    <p:extLst>
      <p:ext uri="{BB962C8B-B14F-4D97-AF65-F5344CB8AC3E}">
        <p14:creationId xmlns:p14="http://schemas.microsoft.com/office/powerpoint/2010/main" val="3121368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e la date 4"/>
          <p:cNvSpPr>
            <a:spLocks noGrp="1"/>
          </p:cNvSpPr>
          <p:nvPr>
            <p:ph type="dt" idx="1"/>
          </p:nvPr>
        </p:nvSpPr>
        <p:spPr/>
        <p:txBody>
          <a:bodyPr/>
          <a:lstStyle/>
          <a:p>
            <a:fld id="{F5780039-BD1A-9947-BE86-6405303730BA}" type="datetime1">
              <a:rPr lang="fr-FR" smtClean="0"/>
              <a:t>11/07/2026</a:t>
            </a:fld>
            <a:endParaRPr lang="fr-FR"/>
          </a:p>
        </p:txBody>
      </p:sp>
      <p:sp>
        <p:nvSpPr>
          <p:cNvPr id="6" name="Espace réservé du pied de page 5"/>
          <p:cNvSpPr>
            <a:spLocks noGrp="1"/>
          </p:cNvSpPr>
          <p:nvPr>
            <p:ph type="ftr" sz="quarter" idx="4"/>
          </p:nvPr>
        </p:nvSpPr>
        <p:spPr/>
        <p:txBody>
          <a:bodyPr/>
          <a:lstStyle/>
          <a:p>
            <a:endParaRPr lang="fr-FR"/>
          </a:p>
        </p:txBody>
      </p:sp>
      <p:sp>
        <p:nvSpPr>
          <p:cNvPr id="7" name="Espace réservé du numéro de diapositive 6"/>
          <p:cNvSpPr>
            <a:spLocks noGrp="1"/>
          </p:cNvSpPr>
          <p:nvPr>
            <p:ph type="sldNum" sz="quarter" idx="5"/>
          </p:nvPr>
        </p:nvSpPr>
        <p:spPr/>
        <p:txBody>
          <a:bodyPr/>
          <a:lstStyle/>
          <a:p>
            <a:fld id="{77C2FAF0-B16E-F741-BEF9-EDA706A436F3}" type="slidenum">
              <a:rPr lang="fr-FR" smtClean="0"/>
              <a:t>25</a:t>
            </a:fld>
            <a:endParaRPr lang="fr-FR"/>
          </a:p>
        </p:txBody>
      </p:sp>
    </p:spTree>
    <p:extLst>
      <p:ext uri="{BB962C8B-B14F-4D97-AF65-F5344CB8AC3E}">
        <p14:creationId xmlns:p14="http://schemas.microsoft.com/office/powerpoint/2010/main" val="3036613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800" dirty="0"/>
              <a:t>Plus il y a de contenu sur vos diapositives, moins elles sont lisibles.</a:t>
            </a:r>
          </a:p>
          <a:p>
            <a:r>
              <a:rPr lang="fr-FR" sz="800" dirty="0"/>
              <a:t>Limitez le contenu de la dispositive à une idée à la fois.</a:t>
            </a:r>
          </a:p>
          <a:p>
            <a:r>
              <a:rPr lang="fr-FR" sz="800" dirty="0"/>
              <a:t>Le nombre de diapositives d’une présentation n’est pas important.</a:t>
            </a:r>
          </a:p>
          <a:p>
            <a:r>
              <a:rPr lang="fr-FR" sz="800" dirty="0"/>
              <a:t>Supprimez les informations inutiles : numéro de page (sauf sur la dispositive de titre), supprimez le texte redondant.</a:t>
            </a:r>
            <a:endParaRPr lang="fr-FR" dirty="0"/>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27</a:t>
            </a:fld>
            <a:endParaRPr lang="fr-FR"/>
          </a:p>
        </p:txBody>
      </p:sp>
    </p:spTree>
    <p:extLst>
      <p:ext uri="{BB962C8B-B14F-4D97-AF65-F5344CB8AC3E}">
        <p14:creationId xmlns:p14="http://schemas.microsoft.com/office/powerpoint/2010/main" val="4166152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Plus il y a de contenu dans vos diapositives, moins elles sont lisibles.</a:t>
            </a:r>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e la date 4"/>
          <p:cNvSpPr>
            <a:spLocks noGrp="1"/>
          </p:cNvSpPr>
          <p:nvPr>
            <p:ph type="dt" idx="1"/>
          </p:nvPr>
        </p:nvSpPr>
        <p:spPr/>
        <p:txBody>
          <a:bodyPr/>
          <a:lstStyle/>
          <a:p>
            <a:fld id="{96C42839-434A-E24D-83BB-72B7E00BB046}" type="datetime1">
              <a:rPr lang="fr-FR" smtClean="0"/>
              <a:t>11/07/2026</a:t>
            </a:fld>
            <a:endParaRPr lang="fr-FR"/>
          </a:p>
        </p:txBody>
      </p:sp>
      <p:sp>
        <p:nvSpPr>
          <p:cNvPr id="6" name="Espace réservé du pied de page 5"/>
          <p:cNvSpPr>
            <a:spLocks noGrp="1"/>
          </p:cNvSpPr>
          <p:nvPr>
            <p:ph type="ftr" sz="quarter" idx="4"/>
          </p:nvPr>
        </p:nvSpPr>
        <p:spPr/>
        <p:txBody>
          <a:bodyPr/>
          <a:lstStyle/>
          <a:p>
            <a:endParaRPr lang="fr-FR"/>
          </a:p>
        </p:txBody>
      </p:sp>
      <p:sp>
        <p:nvSpPr>
          <p:cNvPr id="7" name="Espace réservé du numéro de diapositive 6"/>
          <p:cNvSpPr>
            <a:spLocks noGrp="1"/>
          </p:cNvSpPr>
          <p:nvPr>
            <p:ph type="sldNum" sz="quarter" idx="5"/>
          </p:nvPr>
        </p:nvSpPr>
        <p:spPr/>
        <p:txBody>
          <a:bodyPr/>
          <a:lstStyle/>
          <a:p>
            <a:fld id="{77C2FAF0-B16E-F741-BEF9-EDA706A436F3}" type="slidenum">
              <a:rPr lang="fr-FR" smtClean="0"/>
              <a:t>28</a:t>
            </a:fld>
            <a:endParaRPr lang="fr-FR"/>
          </a:p>
        </p:txBody>
      </p:sp>
    </p:spTree>
    <p:extLst>
      <p:ext uri="{BB962C8B-B14F-4D97-AF65-F5344CB8AC3E}">
        <p14:creationId xmlns:p14="http://schemas.microsoft.com/office/powerpoint/2010/main" val="1061085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E62ED-BC4D-0D7D-5A0D-5EA70A61621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F00FFF-5ABD-7F17-EBE0-306C5D192CD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F12A98D-9F62-4FF6-166E-A3BB06F04BEA}"/>
              </a:ext>
            </a:extLst>
          </p:cNvPr>
          <p:cNvSpPr>
            <a:spLocks noGrp="1"/>
          </p:cNvSpPr>
          <p:nvPr>
            <p:ph type="body" idx="1"/>
          </p:nvPr>
        </p:nvSpPr>
        <p:spPr/>
        <p:txBody>
          <a:bodyPr/>
          <a:lstStyle/>
          <a:p>
            <a:endParaRPr lang="fr-FR"/>
          </a:p>
        </p:txBody>
      </p:sp>
      <p:sp>
        <p:nvSpPr>
          <p:cNvPr id="4" name="Espace réservé de l'en-tête 3">
            <a:extLst>
              <a:ext uri="{FF2B5EF4-FFF2-40B4-BE49-F238E27FC236}">
                <a16:creationId xmlns:a16="http://schemas.microsoft.com/office/drawing/2014/main" id="{FC9A5659-A734-8457-C088-919CBBF1215B}"/>
              </a:ext>
            </a:extLst>
          </p:cNvPr>
          <p:cNvSpPr>
            <a:spLocks noGrp="1"/>
          </p:cNvSpPr>
          <p:nvPr>
            <p:ph type="hdr" sz="quarter"/>
          </p:nvPr>
        </p:nvSpPr>
        <p:spPr/>
        <p:txBody>
          <a:bodyPr/>
          <a:lstStyle/>
          <a:p>
            <a:r>
              <a:rPr lang="fr-FR"/>
              <a:t>Cilac - PowerPoint 365 pour Mac - 1 - Yves Cornil</a:t>
            </a:r>
          </a:p>
        </p:txBody>
      </p:sp>
      <p:sp>
        <p:nvSpPr>
          <p:cNvPr id="5" name="Espace réservé de la date 4">
            <a:extLst>
              <a:ext uri="{FF2B5EF4-FFF2-40B4-BE49-F238E27FC236}">
                <a16:creationId xmlns:a16="http://schemas.microsoft.com/office/drawing/2014/main" id="{B1048C1A-63AE-B515-5972-8D4ECD6C559D}"/>
              </a:ext>
            </a:extLst>
          </p:cNvPr>
          <p:cNvSpPr>
            <a:spLocks noGrp="1"/>
          </p:cNvSpPr>
          <p:nvPr>
            <p:ph type="dt" idx="1"/>
          </p:nvPr>
        </p:nvSpPr>
        <p:spPr/>
        <p:txBody>
          <a:bodyPr/>
          <a:lstStyle/>
          <a:p>
            <a:fld id="{96C42839-434A-E24D-83BB-72B7E00BB046}" type="datetime1">
              <a:rPr lang="fr-FR" smtClean="0"/>
              <a:t>11/07/2026</a:t>
            </a:fld>
            <a:endParaRPr lang="fr-FR"/>
          </a:p>
        </p:txBody>
      </p:sp>
      <p:sp>
        <p:nvSpPr>
          <p:cNvPr id="6" name="Espace réservé du pied de page 5">
            <a:extLst>
              <a:ext uri="{FF2B5EF4-FFF2-40B4-BE49-F238E27FC236}">
                <a16:creationId xmlns:a16="http://schemas.microsoft.com/office/drawing/2014/main" id="{B1548CDF-54C5-D4A3-BB0C-73634D568E3E}"/>
              </a:ext>
            </a:extLst>
          </p:cNvPr>
          <p:cNvSpPr>
            <a:spLocks noGrp="1"/>
          </p:cNvSpPr>
          <p:nvPr>
            <p:ph type="ftr" sz="quarter" idx="4"/>
          </p:nvPr>
        </p:nvSpPr>
        <p:spPr/>
        <p:txBody>
          <a:bodyPr/>
          <a:lstStyle/>
          <a:p>
            <a:endParaRPr lang="fr-FR"/>
          </a:p>
        </p:txBody>
      </p:sp>
      <p:sp>
        <p:nvSpPr>
          <p:cNvPr id="7" name="Espace réservé du numéro de diapositive 6">
            <a:extLst>
              <a:ext uri="{FF2B5EF4-FFF2-40B4-BE49-F238E27FC236}">
                <a16:creationId xmlns:a16="http://schemas.microsoft.com/office/drawing/2014/main" id="{5305F837-19A7-5D4B-4ED5-9C5A11F919C1}"/>
              </a:ext>
            </a:extLst>
          </p:cNvPr>
          <p:cNvSpPr>
            <a:spLocks noGrp="1"/>
          </p:cNvSpPr>
          <p:nvPr>
            <p:ph type="sldNum" sz="quarter" idx="5"/>
          </p:nvPr>
        </p:nvSpPr>
        <p:spPr/>
        <p:txBody>
          <a:bodyPr/>
          <a:lstStyle/>
          <a:p>
            <a:fld id="{77C2FAF0-B16E-F741-BEF9-EDA706A436F3}" type="slidenum">
              <a:rPr lang="fr-FR" smtClean="0"/>
              <a:t>30</a:t>
            </a:fld>
            <a:endParaRPr lang="fr-FR"/>
          </a:p>
        </p:txBody>
      </p:sp>
    </p:spTree>
    <p:extLst>
      <p:ext uri="{BB962C8B-B14F-4D97-AF65-F5344CB8AC3E}">
        <p14:creationId xmlns:p14="http://schemas.microsoft.com/office/powerpoint/2010/main" val="1900094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494B1-A768-E794-82FA-052362CB3D6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DF159D2-D349-388B-8E06-9DCABDFF554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4BE89A6-B3EA-4087-F88A-5DC17D31D7F7}"/>
              </a:ext>
            </a:extLst>
          </p:cNvPr>
          <p:cNvSpPr>
            <a:spLocks noGrp="1"/>
          </p:cNvSpPr>
          <p:nvPr>
            <p:ph type="body" idx="1"/>
          </p:nvPr>
        </p:nvSpPr>
        <p:spPr/>
        <p:txBody>
          <a:bodyPr/>
          <a:lstStyle/>
          <a:p>
            <a:endParaRPr lang="fr-FR"/>
          </a:p>
        </p:txBody>
      </p:sp>
      <p:sp>
        <p:nvSpPr>
          <p:cNvPr id="4" name="Espace réservé de l'en-tête 3">
            <a:extLst>
              <a:ext uri="{FF2B5EF4-FFF2-40B4-BE49-F238E27FC236}">
                <a16:creationId xmlns:a16="http://schemas.microsoft.com/office/drawing/2014/main" id="{C98E5B4E-A22A-4456-426D-90D4667546A2}"/>
              </a:ext>
            </a:extLst>
          </p:cNvPr>
          <p:cNvSpPr>
            <a:spLocks noGrp="1"/>
          </p:cNvSpPr>
          <p:nvPr>
            <p:ph type="hdr" sz="quarter"/>
          </p:nvPr>
        </p:nvSpPr>
        <p:spPr/>
        <p:txBody>
          <a:bodyPr/>
          <a:lstStyle/>
          <a:p>
            <a:r>
              <a:rPr lang="fr-FR"/>
              <a:t>Cilac - PowerPoint 365 pour Mac - 1 - Yves Cornil</a:t>
            </a:r>
          </a:p>
        </p:txBody>
      </p:sp>
      <p:sp>
        <p:nvSpPr>
          <p:cNvPr id="5" name="Espace réservé de la date 4">
            <a:extLst>
              <a:ext uri="{FF2B5EF4-FFF2-40B4-BE49-F238E27FC236}">
                <a16:creationId xmlns:a16="http://schemas.microsoft.com/office/drawing/2014/main" id="{64EF9987-5FD3-4C89-6AED-8B5AD1B2BAB8}"/>
              </a:ext>
            </a:extLst>
          </p:cNvPr>
          <p:cNvSpPr>
            <a:spLocks noGrp="1"/>
          </p:cNvSpPr>
          <p:nvPr>
            <p:ph type="dt" idx="1"/>
          </p:nvPr>
        </p:nvSpPr>
        <p:spPr/>
        <p:txBody>
          <a:bodyPr/>
          <a:lstStyle/>
          <a:p>
            <a:fld id="{96C42839-434A-E24D-83BB-72B7E00BB046}" type="datetime1">
              <a:rPr lang="fr-FR" smtClean="0"/>
              <a:t>11/07/2026</a:t>
            </a:fld>
            <a:endParaRPr lang="fr-FR"/>
          </a:p>
        </p:txBody>
      </p:sp>
      <p:sp>
        <p:nvSpPr>
          <p:cNvPr id="6" name="Espace réservé du pied de page 5">
            <a:extLst>
              <a:ext uri="{FF2B5EF4-FFF2-40B4-BE49-F238E27FC236}">
                <a16:creationId xmlns:a16="http://schemas.microsoft.com/office/drawing/2014/main" id="{DDD7CC35-1CB5-0BBD-7213-3A157D2E36C9}"/>
              </a:ext>
            </a:extLst>
          </p:cNvPr>
          <p:cNvSpPr>
            <a:spLocks noGrp="1"/>
          </p:cNvSpPr>
          <p:nvPr>
            <p:ph type="ftr" sz="quarter" idx="4"/>
          </p:nvPr>
        </p:nvSpPr>
        <p:spPr/>
        <p:txBody>
          <a:bodyPr/>
          <a:lstStyle/>
          <a:p>
            <a:endParaRPr lang="fr-FR"/>
          </a:p>
        </p:txBody>
      </p:sp>
      <p:sp>
        <p:nvSpPr>
          <p:cNvPr id="7" name="Espace réservé du numéro de diapositive 6">
            <a:extLst>
              <a:ext uri="{FF2B5EF4-FFF2-40B4-BE49-F238E27FC236}">
                <a16:creationId xmlns:a16="http://schemas.microsoft.com/office/drawing/2014/main" id="{D82DB26B-CD9B-DCFC-9057-F65DEC41CCB5}"/>
              </a:ext>
            </a:extLst>
          </p:cNvPr>
          <p:cNvSpPr>
            <a:spLocks noGrp="1"/>
          </p:cNvSpPr>
          <p:nvPr>
            <p:ph type="sldNum" sz="quarter" idx="5"/>
          </p:nvPr>
        </p:nvSpPr>
        <p:spPr/>
        <p:txBody>
          <a:bodyPr/>
          <a:lstStyle/>
          <a:p>
            <a:fld id="{77C2FAF0-B16E-F741-BEF9-EDA706A436F3}" type="slidenum">
              <a:rPr lang="fr-FR" smtClean="0"/>
              <a:t>31</a:t>
            </a:fld>
            <a:endParaRPr lang="fr-FR"/>
          </a:p>
        </p:txBody>
      </p:sp>
    </p:spTree>
    <p:extLst>
      <p:ext uri="{BB962C8B-B14F-4D97-AF65-F5344CB8AC3E}">
        <p14:creationId xmlns:p14="http://schemas.microsoft.com/office/powerpoint/2010/main" val="2308809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34</a:t>
            </a:fld>
            <a:endParaRPr lang="fr-FR"/>
          </a:p>
        </p:txBody>
      </p:sp>
    </p:spTree>
    <p:extLst>
      <p:ext uri="{BB962C8B-B14F-4D97-AF65-F5344CB8AC3E}">
        <p14:creationId xmlns:p14="http://schemas.microsoft.com/office/powerpoint/2010/main" val="17269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41</a:t>
            </a:fld>
            <a:endParaRPr lang="fr-FR"/>
          </a:p>
        </p:txBody>
      </p:sp>
    </p:spTree>
    <p:extLst>
      <p:ext uri="{BB962C8B-B14F-4D97-AF65-F5344CB8AC3E}">
        <p14:creationId xmlns:p14="http://schemas.microsoft.com/office/powerpoint/2010/main" val="3940475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Entretemps j’ai supprimé le titre.</a:t>
            </a:r>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47</a:t>
            </a:fld>
            <a:endParaRPr lang="fr-FR"/>
          </a:p>
        </p:txBody>
      </p:sp>
    </p:spTree>
    <p:extLst>
      <p:ext uri="{BB962C8B-B14F-4D97-AF65-F5344CB8AC3E}">
        <p14:creationId xmlns:p14="http://schemas.microsoft.com/office/powerpoint/2010/main" val="449528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peut résumer les diapositives 10 à 16 dans la diapositive suivante.</a:t>
            </a:r>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50</a:t>
            </a:fld>
            <a:endParaRPr lang="fr-FR"/>
          </a:p>
        </p:txBody>
      </p:sp>
    </p:spTree>
    <p:extLst>
      <p:ext uri="{BB962C8B-B14F-4D97-AF65-F5344CB8AC3E}">
        <p14:creationId xmlns:p14="http://schemas.microsoft.com/office/powerpoint/2010/main" val="4102582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4E6E6-6108-2B75-8B8B-D1CCB132A4B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24E6F9A-87CD-5CFD-5521-EC6FF4B7A36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DA57A68-C279-0EB0-825A-768F6E57E711}"/>
              </a:ext>
            </a:extLst>
          </p:cNvPr>
          <p:cNvSpPr>
            <a:spLocks noGrp="1"/>
          </p:cNvSpPr>
          <p:nvPr>
            <p:ph type="body" idx="1"/>
          </p:nvPr>
        </p:nvSpPr>
        <p:spPr/>
        <p:txBody>
          <a:bodyPr/>
          <a:lstStyle/>
          <a:p>
            <a:r>
              <a:rPr lang="fr-FR" sz="753" i="1" kern="1200" dirty="0">
                <a:solidFill>
                  <a:schemeClr val="tx1"/>
                </a:solidFill>
                <a:effectLst/>
                <a:latin typeface="Bradley Hand ITC TT-Bold" pitchFamily="-111" charset="0"/>
                <a:ea typeface="+mn-ea"/>
                <a:cs typeface="+mn-cs"/>
              </a:rPr>
              <a:t>      </a:t>
            </a:r>
            <a:endParaRPr lang="fr-FR" sz="753" kern="1200" dirty="0">
              <a:solidFill>
                <a:schemeClr val="tx1"/>
              </a:solidFill>
              <a:effectLst/>
              <a:latin typeface="Bradley Hand ITC TT-Bold" pitchFamily="-111" charset="0"/>
              <a:ea typeface="+mn-ea"/>
              <a:cs typeface="+mn-cs"/>
            </a:endParaRPr>
          </a:p>
        </p:txBody>
      </p:sp>
      <p:sp>
        <p:nvSpPr>
          <p:cNvPr id="4" name="Espace réservé de l'en-tête 3">
            <a:extLst>
              <a:ext uri="{FF2B5EF4-FFF2-40B4-BE49-F238E27FC236}">
                <a16:creationId xmlns:a16="http://schemas.microsoft.com/office/drawing/2014/main" id="{44589A73-F045-EC35-AA62-8475B914A1FC}"/>
              </a:ext>
            </a:extLst>
          </p:cNvPr>
          <p:cNvSpPr>
            <a:spLocks noGrp="1"/>
          </p:cNvSpPr>
          <p:nvPr>
            <p:ph type="hdr" sz="quarter"/>
          </p:nvPr>
        </p:nvSpPr>
        <p:spPr/>
        <p:txBody>
          <a:bodyPr/>
          <a:lstStyle/>
          <a:p>
            <a:r>
              <a:rPr lang="fr-FR"/>
              <a:t>Cilac - PowerPoint 365 pour Mac - 1 - Yves Cornil</a:t>
            </a:r>
          </a:p>
        </p:txBody>
      </p:sp>
      <p:sp>
        <p:nvSpPr>
          <p:cNvPr id="5" name="Espace réservé du pied de page 4">
            <a:extLst>
              <a:ext uri="{FF2B5EF4-FFF2-40B4-BE49-F238E27FC236}">
                <a16:creationId xmlns:a16="http://schemas.microsoft.com/office/drawing/2014/main" id="{40094FF1-878E-CA0A-CF52-94745E3D9111}"/>
              </a:ext>
            </a:extLst>
          </p:cNvPr>
          <p:cNvSpPr>
            <a:spLocks noGrp="1"/>
          </p:cNvSpPr>
          <p:nvPr>
            <p:ph type="ftr" sz="quarter" idx="4"/>
          </p:nvPr>
        </p:nvSpPr>
        <p:spPr/>
        <p:txBody>
          <a:bodyPr/>
          <a:lstStyle/>
          <a:p>
            <a:endParaRPr lang="fr-FR"/>
          </a:p>
        </p:txBody>
      </p:sp>
      <p:sp>
        <p:nvSpPr>
          <p:cNvPr id="6" name="Espace réservé du numéro de diapositive 5">
            <a:extLst>
              <a:ext uri="{FF2B5EF4-FFF2-40B4-BE49-F238E27FC236}">
                <a16:creationId xmlns:a16="http://schemas.microsoft.com/office/drawing/2014/main" id="{2C05F3EB-0CBF-5C76-7D86-8FF4BBCFE5E4}"/>
              </a:ext>
            </a:extLst>
          </p:cNvPr>
          <p:cNvSpPr>
            <a:spLocks noGrp="1"/>
          </p:cNvSpPr>
          <p:nvPr>
            <p:ph type="sldNum" sz="quarter" idx="5"/>
          </p:nvPr>
        </p:nvSpPr>
        <p:spPr/>
        <p:txBody>
          <a:bodyPr/>
          <a:lstStyle/>
          <a:p>
            <a:fld id="{4E43612B-4AD7-224C-92CE-89840A98D154}" type="slidenum">
              <a:rPr lang="fr-FR" smtClean="0"/>
              <a:pPr/>
              <a:t>51</a:t>
            </a:fld>
            <a:endParaRPr lang="fr-FR"/>
          </a:p>
        </p:txBody>
      </p:sp>
    </p:spTree>
    <p:extLst>
      <p:ext uri="{BB962C8B-B14F-4D97-AF65-F5344CB8AC3E}">
        <p14:creationId xmlns:p14="http://schemas.microsoft.com/office/powerpoint/2010/main" val="904587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Cilac - PowerPoint 365 pour Mac - 1 - Yves Cornil</a:t>
            </a:r>
          </a:p>
        </p:txBody>
      </p:sp>
      <p:sp>
        <p:nvSpPr>
          <p:cNvPr id="6" name="Espace réservé du pied de page 5"/>
          <p:cNvSpPr>
            <a:spLocks noGrp="1"/>
          </p:cNvSpPr>
          <p:nvPr>
            <p:ph type="ftr" sz="quarter" idx="12"/>
          </p:nvPr>
        </p:nvSpPr>
        <p:spPr/>
        <p:txBody>
          <a:bodyPr/>
          <a:lstStyle/>
          <a:p>
            <a:endParaRPr lang="fr-FR"/>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3</a:t>
            </a:fld>
            <a:endParaRPr lang="fr-FR"/>
          </a:p>
        </p:txBody>
      </p:sp>
    </p:spTree>
    <p:extLst>
      <p:ext uri="{BB962C8B-B14F-4D97-AF65-F5344CB8AC3E}">
        <p14:creationId xmlns:p14="http://schemas.microsoft.com/office/powerpoint/2010/main" val="2607454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F1352-6F16-9FCB-FEA9-DC91FF7170D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B2CB3CF-D882-59DF-5AD3-41D1BC4AF01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C4C58A8-894C-1233-7F76-8434AE254719}"/>
              </a:ext>
            </a:extLst>
          </p:cNvPr>
          <p:cNvSpPr>
            <a:spLocks noGrp="1"/>
          </p:cNvSpPr>
          <p:nvPr>
            <p:ph type="body" idx="1"/>
          </p:nvPr>
        </p:nvSpPr>
        <p:spPr/>
        <p:txBody>
          <a:bodyPr/>
          <a:lstStyle/>
          <a:p>
            <a:r>
              <a:rPr lang="fr-FR" sz="800" dirty="0">
                <a:latin typeface="Verdana" panose="020B0604030504040204" pitchFamily="34" charset="0"/>
                <a:ea typeface="Verdana" panose="020B0604030504040204" pitchFamily="34" charset="0"/>
                <a:cs typeface="Verdana" panose="020B0604030504040204" pitchFamily="34" charset="0"/>
              </a:rPr>
              <a:t>PowerPoint est un outil de présentation inclus dans Microsoft 365, pour créer des présentations professionnelles (rapports, assemblées générales, formation, etc.) ou des diaporamas Familiaux ou compte-rendu de voyages, pour présenter en direct ou pour diffusion sur Internet.</a:t>
            </a:r>
          </a:p>
          <a:p>
            <a:r>
              <a:rPr lang="fr-FR" sz="800" b="1" dirty="0">
                <a:latin typeface="Aptos SemiBold" panose="020B0004020202020204" pitchFamily="34" charset="0"/>
                <a:ea typeface="Verdana" panose="020B0604030504040204" pitchFamily="34" charset="0"/>
                <a:cs typeface="Verdana" panose="020B0604030504040204" pitchFamily="34" charset="0"/>
              </a:rPr>
              <a:t>Microsoft 365 existe sur Mac, iPad, iPhone, PC, Androïd (tablettes et smartphones) selon 2 formules (licence individuelle ou abonnement Famille. Microsoft 365 s’achète sur Internet (Microsoft, FNAC, Amazon, etc.).</a:t>
            </a:r>
          </a:p>
          <a:p>
            <a:r>
              <a:rPr lang="fr-FR" sz="800" i="1" dirty="0">
                <a:latin typeface="Verdana" panose="020B0604030504040204" pitchFamily="34" charset="0"/>
                <a:ea typeface="Verdana" panose="020B0604030504040204" pitchFamily="34" charset="0"/>
                <a:cs typeface="Verdana" panose="020B0604030504040204" pitchFamily="34" charset="0"/>
              </a:rPr>
              <a:t>Nécessite un téléchargement.</a:t>
            </a:r>
          </a:p>
          <a:p>
            <a:r>
              <a:rPr lang="fr-FR" sz="800" dirty="0">
                <a:latin typeface="Algerian" pitchFamily="82" charset="77"/>
                <a:ea typeface="Verdana" panose="020B0604030504040204" pitchFamily="34" charset="0"/>
                <a:cs typeface="Verdana" panose="020B0604030504040204" pitchFamily="34" charset="0"/>
              </a:rPr>
              <a:t>L’abonnement annuel est au prix de 129 € et comprend un stockage OneDrive de 1 To.</a:t>
            </a:r>
          </a:p>
          <a:p>
            <a:r>
              <a:rPr lang="fr-FR" sz="800" dirty="0">
                <a:latin typeface="Verdana" panose="020B0604030504040204" pitchFamily="34" charset="0"/>
                <a:ea typeface="Verdana" panose="020B0604030504040204" pitchFamily="34" charset="0"/>
                <a:cs typeface="Verdana" panose="020B0604030504040204" pitchFamily="34" charset="0"/>
              </a:rPr>
              <a:t>Installations sur vos différents appareils (Mac, PC, iPad, iPhone, Androïd).</a:t>
            </a:r>
          </a:p>
          <a:p>
            <a:r>
              <a:rPr lang="fr-FR" sz="800" dirty="0">
                <a:latin typeface="Script MT Bold" panose="03040602040607080904" pitchFamily="66" charset="77"/>
                <a:ea typeface="Verdana" panose="020B0604030504040204" pitchFamily="34" charset="0"/>
                <a:cs typeface="Verdana" panose="020B0604030504040204" pitchFamily="34" charset="0"/>
              </a:rPr>
              <a:t>Partageable avec 5 personnes, qui pourront installer Microsoft 365 sur leurs appareils avec 1 To de OneDrive pour chaque personne.</a:t>
            </a:r>
          </a:p>
          <a:p>
            <a:endParaRPr lang="fr-FR" sz="753" b="0" i="0" kern="1200" dirty="0">
              <a:solidFill>
                <a:schemeClr val="tx1"/>
              </a:solidFill>
              <a:effectLst/>
              <a:latin typeface="Bradley Hand ITC TT-Bold" pitchFamily="-111" charset="0"/>
              <a:ea typeface="+mn-ea"/>
              <a:cs typeface="+mn-cs"/>
            </a:endParaRPr>
          </a:p>
        </p:txBody>
      </p:sp>
      <p:sp>
        <p:nvSpPr>
          <p:cNvPr id="4" name="Espace réservé de l'en-tête 3">
            <a:extLst>
              <a:ext uri="{FF2B5EF4-FFF2-40B4-BE49-F238E27FC236}">
                <a16:creationId xmlns:a16="http://schemas.microsoft.com/office/drawing/2014/main" id="{87BD12AA-DB02-7A17-39D5-CACCDAA68F57}"/>
              </a:ext>
            </a:extLst>
          </p:cNvPr>
          <p:cNvSpPr>
            <a:spLocks noGrp="1"/>
          </p:cNvSpPr>
          <p:nvPr>
            <p:ph type="hdr" sz="quarter"/>
          </p:nvPr>
        </p:nvSpPr>
        <p:spPr/>
        <p:txBody>
          <a:bodyPr/>
          <a:lstStyle/>
          <a:p>
            <a:r>
              <a:rPr lang="fr-FR"/>
              <a:t>Cilac - PowerPoint 365 pour Mac - 1 - Yves Cornil</a:t>
            </a:r>
          </a:p>
        </p:txBody>
      </p:sp>
      <p:sp>
        <p:nvSpPr>
          <p:cNvPr id="5" name="Espace réservé du pied de page 4">
            <a:extLst>
              <a:ext uri="{FF2B5EF4-FFF2-40B4-BE49-F238E27FC236}">
                <a16:creationId xmlns:a16="http://schemas.microsoft.com/office/drawing/2014/main" id="{B0A99045-52BD-A2FC-7A02-D2DE4743623D}"/>
              </a:ext>
            </a:extLst>
          </p:cNvPr>
          <p:cNvSpPr>
            <a:spLocks noGrp="1"/>
          </p:cNvSpPr>
          <p:nvPr>
            <p:ph type="ftr" sz="quarter" idx="4"/>
          </p:nvPr>
        </p:nvSpPr>
        <p:spPr/>
        <p:txBody>
          <a:bodyPr/>
          <a:lstStyle/>
          <a:p>
            <a:endParaRPr lang="fr-FR"/>
          </a:p>
        </p:txBody>
      </p:sp>
      <p:sp>
        <p:nvSpPr>
          <p:cNvPr id="6" name="Espace réservé du numéro de diapositive 5">
            <a:extLst>
              <a:ext uri="{FF2B5EF4-FFF2-40B4-BE49-F238E27FC236}">
                <a16:creationId xmlns:a16="http://schemas.microsoft.com/office/drawing/2014/main" id="{49C36960-7612-5CB4-B39C-0014285881F3}"/>
              </a:ext>
            </a:extLst>
          </p:cNvPr>
          <p:cNvSpPr>
            <a:spLocks noGrp="1"/>
          </p:cNvSpPr>
          <p:nvPr>
            <p:ph type="sldNum" sz="quarter" idx="5"/>
          </p:nvPr>
        </p:nvSpPr>
        <p:spPr/>
        <p:txBody>
          <a:bodyPr/>
          <a:lstStyle/>
          <a:p>
            <a:fld id="{4E43612B-4AD7-224C-92CE-89840A98D154}" type="slidenum">
              <a:rPr lang="fr-FR" smtClean="0"/>
              <a:pPr/>
              <a:t>52</a:t>
            </a:fld>
            <a:endParaRPr lang="fr-FR"/>
          </a:p>
        </p:txBody>
      </p:sp>
    </p:spTree>
    <p:extLst>
      <p:ext uri="{BB962C8B-B14F-4D97-AF65-F5344CB8AC3E}">
        <p14:creationId xmlns:p14="http://schemas.microsoft.com/office/powerpoint/2010/main" val="2072816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B1BB5-BA2D-85D6-8416-3BDFA2CE45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A7FC23F-2A5D-6B87-029A-3CE9EEFD19E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78D6F88-2FB2-2812-B215-365F6DC78731}"/>
              </a:ext>
            </a:extLst>
          </p:cNvPr>
          <p:cNvSpPr>
            <a:spLocks noGrp="1"/>
          </p:cNvSpPr>
          <p:nvPr>
            <p:ph type="body" idx="1"/>
          </p:nvPr>
        </p:nvSpPr>
        <p:spPr/>
        <p:txBody>
          <a:bodyPr/>
          <a:lstStyle/>
          <a:p>
            <a:endParaRPr lang="fr-FR" sz="753" i="1" kern="1200" dirty="0">
              <a:solidFill>
                <a:schemeClr val="tx1"/>
              </a:solidFill>
              <a:effectLst/>
              <a:latin typeface="Bradley Hand ITC TT-Bold" pitchFamily="-111" charset="0"/>
              <a:ea typeface="+mn-ea"/>
              <a:cs typeface="+mn-cs"/>
            </a:endParaRPr>
          </a:p>
          <a:p>
            <a:r>
              <a:rPr lang="fr-FR" sz="753" i="1" kern="1200" dirty="0">
                <a:solidFill>
                  <a:schemeClr val="tx1"/>
                </a:solidFill>
                <a:effectLst/>
                <a:latin typeface="Bradley Hand ITC TT-Bold" pitchFamily="-111" charset="0"/>
                <a:ea typeface="+mn-ea"/>
                <a:cs typeface="+mn-cs"/>
              </a:rPr>
              <a:t>Résumé généré par Copilot.                               </a:t>
            </a:r>
            <a:endParaRPr lang="fr-FR" sz="753" kern="1200" dirty="0">
              <a:solidFill>
                <a:schemeClr val="tx1"/>
              </a:solidFill>
              <a:effectLst/>
              <a:latin typeface="Bradley Hand ITC TT-Bold" pitchFamily="-111" charset="0"/>
              <a:ea typeface="+mn-ea"/>
              <a:cs typeface="+mn-cs"/>
            </a:endParaRPr>
          </a:p>
        </p:txBody>
      </p:sp>
      <p:sp>
        <p:nvSpPr>
          <p:cNvPr id="4" name="Espace réservé de l'en-tête 3">
            <a:extLst>
              <a:ext uri="{FF2B5EF4-FFF2-40B4-BE49-F238E27FC236}">
                <a16:creationId xmlns:a16="http://schemas.microsoft.com/office/drawing/2014/main" id="{065991B8-A45C-7F64-5E17-CC1E6A61345A}"/>
              </a:ext>
            </a:extLst>
          </p:cNvPr>
          <p:cNvSpPr>
            <a:spLocks noGrp="1"/>
          </p:cNvSpPr>
          <p:nvPr>
            <p:ph type="hdr" sz="quarter"/>
          </p:nvPr>
        </p:nvSpPr>
        <p:spPr/>
        <p:txBody>
          <a:bodyPr/>
          <a:lstStyle/>
          <a:p>
            <a:r>
              <a:rPr lang="fr-FR"/>
              <a:t>Cilac - PowerPoint 365 pour Mac - 1 - Yves Cornil</a:t>
            </a:r>
          </a:p>
        </p:txBody>
      </p:sp>
      <p:sp>
        <p:nvSpPr>
          <p:cNvPr id="5" name="Espace réservé du pied de page 4">
            <a:extLst>
              <a:ext uri="{FF2B5EF4-FFF2-40B4-BE49-F238E27FC236}">
                <a16:creationId xmlns:a16="http://schemas.microsoft.com/office/drawing/2014/main" id="{A3A1F88E-F79B-7AC3-3812-43230E6F21AC}"/>
              </a:ext>
            </a:extLst>
          </p:cNvPr>
          <p:cNvSpPr>
            <a:spLocks noGrp="1"/>
          </p:cNvSpPr>
          <p:nvPr>
            <p:ph type="ftr" sz="quarter" idx="4"/>
          </p:nvPr>
        </p:nvSpPr>
        <p:spPr/>
        <p:txBody>
          <a:bodyPr/>
          <a:lstStyle/>
          <a:p>
            <a:endParaRPr lang="fr-FR"/>
          </a:p>
        </p:txBody>
      </p:sp>
      <p:sp>
        <p:nvSpPr>
          <p:cNvPr id="6" name="Espace réservé du numéro de diapositive 5">
            <a:extLst>
              <a:ext uri="{FF2B5EF4-FFF2-40B4-BE49-F238E27FC236}">
                <a16:creationId xmlns:a16="http://schemas.microsoft.com/office/drawing/2014/main" id="{BF8DD026-71BB-F21F-0DCD-4A70AC019B51}"/>
              </a:ext>
            </a:extLst>
          </p:cNvPr>
          <p:cNvSpPr>
            <a:spLocks noGrp="1"/>
          </p:cNvSpPr>
          <p:nvPr>
            <p:ph type="sldNum" sz="quarter" idx="5"/>
          </p:nvPr>
        </p:nvSpPr>
        <p:spPr/>
        <p:txBody>
          <a:bodyPr/>
          <a:lstStyle/>
          <a:p>
            <a:fld id="{4E43612B-4AD7-224C-92CE-89840A98D154}" type="slidenum">
              <a:rPr lang="fr-FR" smtClean="0"/>
              <a:pPr/>
              <a:t>53</a:t>
            </a:fld>
            <a:endParaRPr lang="fr-FR"/>
          </a:p>
        </p:txBody>
      </p:sp>
    </p:spTree>
    <p:extLst>
      <p:ext uri="{BB962C8B-B14F-4D97-AF65-F5344CB8AC3E}">
        <p14:creationId xmlns:p14="http://schemas.microsoft.com/office/powerpoint/2010/main" val="3785261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555DF-74EE-477E-A596-2BD95906CFF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C8C5D69-884D-9D10-EF19-F1DE516AF0B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CD4B227-C337-51A2-4E54-A683B1518EC9}"/>
              </a:ext>
            </a:extLst>
          </p:cNvPr>
          <p:cNvSpPr>
            <a:spLocks noGrp="1"/>
          </p:cNvSpPr>
          <p:nvPr>
            <p:ph type="body" idx="1"/>
          </p:nvPr>
        </p:nvSpPr>
        <p:spPr/>
        <p:txBody>
          <a:bodyPr/>
          <a:lstStyle/>
          <a:p>
            <a:endParaRPr lang="fr-FR" sz="753" i="1" kern="1200" dirty="0">
              <a:solidFill>
                <a:schemeClr val="tx1"/>
              </a:solidFill>
              <a:effectLst/>
              <a:latin typeface="Bradley Hand ITC TT-Bold" pitchFamily="-111" charset="0"/>
              <a:ea typeface="+mn-ea"/>
              <a:cs typeface="+mn-cs"/>
            </a:endParaRPr>
          </a:p>
          <a:p>
            <a:r>
              <a:rPr lang="fr-FR" sz="753" i="1" kern="1200" dirty="0">
                <a:solidFill>
                  <a:schemeClr val="tx1"/>
                </a:solidFill>
                <a:effectLst/>
                <a:latin typeface="Bradley Hand ITC TT-Bold" pitchFamily="-111" charset="0"/>
                <a:ea typeface="+mn-ea"/>
                <a:cs typeface="+mn-cs"/>
              </a:rPr>
              <a:t>Résumé généré par Copilot.                               </a:t>
            </a:r>
            <a:endParaRPr lang="fr-FR" sz="753" kern="1200" dirty="0">
              <a:solidFill>
                <a:schemeClr val="tx1"/>
              </a:solidFill>
              <a:effectLst/>
              <a:latin typeface="Bradley Hand ITC TT-Bold" pitchFamily="-111" charset="0"/>
              <a:ea typeface="+mn-ea"/>
              <a:cs typeface="+mn-cs"/>
            </a:endParaRPr>
          </a:p>
        </p:txBody>
      </p:sp>
      <p:sp>
        <p:nvSpPr>
          <p:cNvPr id="4" name="Espace réservé de l'en-tête 3">
            <a:extLst>
              <a:ext uri="{FF2B5EF4-FFF2-40B4-BE49-F238E27FC236}">
                <a16:creationId xmlns:a16="http://schemas.microsoft.com/office/drawing/2014/main" id="{C42C86F6-1A79-2116-E261-AA81102AE432}"/>
              </a:ext>
            </a:extLst>
          </p:cNvPr>
          <p:cNvSpPr>
            <a:spLocks noGrp="1"/>
          </p:cNvSpPr>
          <p:nvPr>
            <p:ph type="hdr" sz="quarter"/>
          </p:nvPr>
        </p:nvSpPr>
        <p:spPr/>
        <p:txBody>
          <a:bodyPr/>
          <a:lstStyle/>
          <a:p>
            <a:r>
              <a:rPr lang="fr-FR"/>
              <a:t>Cilac - PowerPoint 365 pour Mac - 1 - Yves Cornil</a:t>
            </a:r>
          </a:p>
        </p:txBody>
      </p:sp>
      <p:sp>
        <p:nvSpPr>
          <p:cNvPr id="5" name="Espace réservé du pied de page 4">
            <a:extLst>
              <a:ext uri="{FF2B5EF4-FFF2-40B4-BE49-F238E27FC236}">
                <a16:creationId xmlns:a16="http://schemas.microsoft.com/office/drawing/2014/main" id="{B3DCB737-8DCF-FEC0-F951-AD6C56AF140B}"/>
              </a:ext>
            </a:extLst>
          </p:cNvPr>
          <p:cNvSpPr>
            <a:spLocks noGrp="1"/>
          </p:cNvSpPr>
          <p:nvPr>
            <p:ph type="ftr" sz="quarter" idx="4"/>
          </p:nvPr>
        </p:nvSpPr>
        <p:spPr/>
        <p:txBody>
          <a:bodyPr/>
          <a:lstStyle/>
          <a:p>
            <a:endParaRPr lang="fr-FR"/>
          </a:p>
        </p:txBody>
      </p:sp>
      <p:sp>
        <p:nvSpPr>
          <p:cNvPr id="6" name="Espace réservé du numéro de diapositive 5">
            <a:extLst>
              <a:ext uri="{FF2B5EF4-FFF2-40B4-BE49-F238E27FC236}">
                <a16:creationId xmlns:a16="http://schemas.microsoft.com/office/drawing/2014/main" id="{72EE8ECB-33A9-FE9D-EF8E-08A213A0874B}"/>
              </a:ext>
            </a:extLst>
          </p:cNvPr>
          <p:cNvSpPr>
            <a:spLocks noGrp="1"/>
          </p:cNvSpPr>
          <p:nvPr>
            <p:ph type="sldNum" sz="quarter" idx="5"/>
          </p:nvPr>
        </p:nvSpPr>
        <p:spPr/>
        <p:txBody>
          <a:bodyPr/>
          <a:lstStyle/>
          <a:p>
            <a:fld id="{4E43612B-4AD7-224C-92CE-89840A98D154}" type="slidenum">
              <a:rPr lang="fr-FR" smtClean="0"/>
              <a:pPr/>
              <a:t>54</a:t>
            </a:fld>
            <a:endParaRPr lang="fr-FR"/>
          </a:p>
        </p:txBody>
      </p:sp>
    </p:spTree>
    <p:extLst>
      <p:ext uri="{BB962C8B-B14F-4D97-AF65-F5344CB8AC3E}">
        <p14:creationId xmlns:p14="http://schemas.microsoft.com/office/powerpoint/2010/main" val="3168217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77464-62A9-4EB4-36A2-33B710615F2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D521262-385C-FDFB-0A51-B07178F7B662}"/>
              </a:ext>
            </a:extLst>
          </p:cNvPr>
          <p:cNvSpPr>
            <a:spLocks noGrp="1" noRot="1" noChangeAspect="1"/>
          </p:cNvSpPr>
          <p:nvPr>
            <p:ph type="sldImg"/>
          </p:nvPr>
        </p:nvSpPr>
        <p:spPr>
          <a:xfrm>
            <a:off x="381000" y="685800"/>
            <a:ext cx="6096000" cy="3429000"/>
          </a:xfrm>
        </p:spPr>
        <p:txBody>
          <a:bodyPr/>
          <a:lstStyle/>
          <a:p>
            <a:endParaRPr lang="fr-FR"/>
          </a:p>
        </p:txBody>
      </p:sp>
      <p:sp>
        <p:nvSpPr>
          <p:cNvPr id="3" name="Espace réservé des commentaires 2">
            <a:extLst>
              <a:ext uri="{FF2B5EF4-FFF2-40B4-BE49-F238E27FC236}">
                <a16:creationId xmlns:a16="http://schemas.microsoft.com/office/drawing/2014/main" id="{3A917A83-A793-5534-BA83-625A143D1AE8}"/>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i="1" dirty="0"/>
              <a:t>Image générée par Copilot dans PowerPoint pour Mac.</a:t>
            </a:r>
          </a:p>
          <a:p>
            <a:endParaRPr lang="fr-FR" dirty="0"/>
          </a:p>
        </p:txBody>
      </p:sp>
      <p:sp>
        <p:nvSpPr>
          <p:cNvPr id="4" name="Espace réservé de l'en-tête 3">
            <a:extLst>
              <a:ext uri="{FF2B5EF4-FFF2-40B4-BE49-F238E27FC236}">
                <a16:creationId xmlns:a16="http://schemas.microsoft.com/office/drawing/2014/main" id="{DD5E404D-5E6E-FA10-5F4E-031972F8D7F7}"/>
              </a:ext>
            </a:extLst>
          </p:cNvPr>
          <p:cNvSpPr>
            <a:spLocks noGrp="1"/>
          </p:cNvSpPr>
          <p:nvPr>
            <p:ph type="hdr" sz="quarter" idx="10"/>
          </p:nvPr>
        </p:nvSpPr>
        <p:spPr/>
        <p:txBody>
          <a:bodyPr/>
          <a:lstStyle/>
          <a:p>
            <a:r>
              <a:rPr lang="fr-FR"/>
              <a:t>Atelier bureautique du Cilac - PowerPoint pour Mac - 4 - Yves Cornil</a:t>
            </a:r>
            <a:endParaRPr lang="fr-FR" dirty="0"/>
          </a:p>
        </p:txBody>
      </p:sp>
      <p:sp>
        <p:nvSpPr>
          <p:cNvPr id="5" name="Espace réservé de la date 4">
            <a:extLst>
              <a:ext uri="{FF2B5EF4-FFF2-40B4-BE49-F238E27FC236}">
                <a16:creationId xmlns:a16="http://schemas.microsoft.com/office/drawing/2014/main" id="{5B0D5414-0B71-8871-84F4-497EB12BA861}"/>
              </a:ext>
            </a:extLst>
          </p:cNvPr>
          <p:cNvSpPr>
            <a:spLocks noGrp="1"/>
          </p:cNvSpPr>
          <p:nvPr>
            <p:ph type="dt" idx="11"/>
          </p:nvPr>
        </p:nvSpPr>
        <p:spPr/>
        <p:txBody>
          <a:bodyPr/>
          <a:lstStyle/>
          <a:p>
            <a:fld id="{119C15EE-3F8C-8C4C-94D6-06DCF03AAA35}" type="datetime1">
              <a:rPr lang="fr-FR" smtClean="0"/>
              <a:t>11/07/2026</a:t>
            </a:fld>
            <a:endParaRPr lang="fr-FR" dirty="0"/>
          </a:p>
        </p:txBody>
      </p:sp>
      <p:sp>
        <p:nvSpPr>
          <p:cNvPr id="6" name="Espace réservé du pied de page 5">
            <a:extLst>
              <a:ext uri="{FF2B5EF4-FFF2-40B4-BE49-F238E27FC236}">
                <a16:creationId xmlns:a16="http://schemas.microsoft.com/office/drawing/2014/main" id="{80114B28-0C6B-F101-1B9E-DC912063209D}"/>
              </a:ext>
            </a:extLst>
          </p:cNvPr>
          <p:cNvSpPr>
            <a:spLocks noGrp="1"/>
          </p:cNvSpPr>
          <p:nvPr>
            <p:ph type="ftr" sz="quarter" idx="12"/>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8253B262-35A7-7454-932D-4F1FBF94FC91}"/>
              </a:ext>
            </a:extLst>
          </p:cNvPr>
          <p:cNvSpPr>
            <a:spLocks noGrp="1"/>
          </p:cNvSpPr>
          <p:nvPr>
            <p:ph type="sldNum" sz="quarter" idx="13"/>
          </p:nvPr>
        </p:nvSpPr>
        <p:spPr/>
        <p:txBody>
          <a:bodyPr/>
          <a:lstStyle/>
          <a:p>
            <a:fld id="{4E43612B-4AD7-224C-92CE-89840A98D154}" type="slidenum">
              <a:rPr lang="fr-FR" smtClean="0"/>
              <a:pPr/>
              <a:t>55</a:t>
            </a:fld>
            <a:endParaRPr lang="fr-FR" dirty="0"/>
          </a:p>
        </p:txBody>
      </p:sp>
    </p:spTree>
    <p:extLst>
      <p:ext uri="{BB962C8B-B14F-4D97-AF65-F5344CB8AC3E}">
        <p14:creationId xmlns:p14="http://schemas.microsoft.com/office/powerpoint/2010/main" val="2941517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txBody>
          <a:bodyPr/>
          <a:lstStyle/>
          <a:p>
            <a:endParaRPr lang="fr-FR"/>
          </a:p>
        </p:txBody>
      </p:sp>
      <p:sp>
        <p:nvSpPr>
          <p:cNvPr id="3" name="Espace réservé des commentaires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i="1" dirty="0"/>
              <a:t>Image générée par Copilot dans PowerPoint pour Mac.</a:t>
            </a:r>
          </a:p>
          <a:p>
            <a:endParaRPr lang="fr-FR" dirty="0"/>
          </a:p>
        </p:txBody>
      </p:sp>
      <p:sp>
        <p:nvSpPr>
          <p:cNvPr id="4" name="Espace réservé de l'en-tête 3"/>
          <p:cNvSpPr>
            <a:spLocks noGrp="1"/>
          </p:cNvSpPr>
          <p:nvPr>
            <p:ph type="hdr" sz="quarter" idx="10"/>
          </p:nvPr>
        </p:nvSpPr>
        <p:spPr/>
        <p:txBody>
          <a:bodyPr/>
          <a:lstStyle/>
          <a:p>
            <a:r>
              <a:rPr lang="fr-FR"/>
              <a:t>Atelier macOS 26 -01 -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11/07/2026</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56</a:t>
            </a:fld>
            <a:endParaRPr lang="fr-FR" dirty="0"/>
          </a:p>
        </p:txBody>
      </p:sp>
    </p:spTree>
    <p:extLst>
      <p:ext uri="{BB962C8B-B14F-4D97-AF65-F5344CB8AC3E}">
        <p14:creationId xmlns:p14="http://schemas.microsoft.com/office/powerpoint/2010/main" val="3078465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txBody>
          <a:bodyPr/>
          <a:lstStyle/>
          <a:p>
            <a:endParaRPr lang="fr-FR"/>
          </a:p>
        </p:txBody>
      </p:sp>
      <p:sp>
        <p:nvSpPr>
          <p:cNvPr id="3" name="Espace réservé des commentaires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i="1" dirty="0"/>
              <a:t>Image générée par Copilot dans PowerPoint pour Mac.</a:t>
            </a:r>
          </a:p>
          <a:p>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11/07/2026</a:t>
            </a:fld>
            <a:endParaRPr lang="fr-FR" dirty="0"/>
          </a:p>
        </p:txBody>
      </p:sp>
    </p:spTree>
    <p:extLst>
      <p:ext uri="{BB962C8B-B14F-4D97-AF65-F5344CB8AC3E}">
        <p14:creationId xmlns:p14="http://schemas.microsoft.com/office/powerpoint/2010/main" val="24347946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txBody>
          <a:bodyPr/>
          <a:lstStyle/>
          <a:p>
            <a:endParaRPr lang="fr-FR"/>
          </a:p>
        </p:txBody>
      </p:sp>
      <p:sp>
        <p:nvSpPr>
          <p:cNvPr id="3" name="Espace réservé des commentaires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i="1"/>
              <a:t>Image générée par Copilot dans PowerPoint pour Mac.</a:t>
            </a:r>
          </a:p>
          <a:p>
            <a:endParaRPr lang="fr-FR"/>
          </a:p>
        </p:txBody>
      </p:sp>
      <p:sp>
        <p:nvSpPr>
          <p:cNvPr id="5" name="Espace réservé de la date 4"/>
          <p:cNvSpPr>
            <a:spLocks noGrp="1"/>
          </p:cNvSpPr>
          <p:nvPr>
            <p:ph type="dt" idx="11"/>
          </p:nvPr>
        </p:nvSpPr>
        <p:spPr/>
        <p:txBody>
          <a:bodyPr/>
          <a:lstStyle/>
          <a:p>
            <a:fld id="{A51CEE4E-B0B7-EE4C-AF58-4E418E017C0A}" type="datetime1">
              <a:rPr lang="fr-FR" smtClean="0"/>
              <a:t>11/07/2026</a:t>
            </a:fld>
            <a:endParaRPr lang="fr-FR"/>
          </a:p>
        </p:txBody>
      </p:sp>
    </p:spTree>
    <p:extLst>
      <p:ext uri="{BB962C8B-B14F-4D97-AF65-F5344CB8AC3E}">
        <p14:creationId xmlns:p14="http://schemas.microsoft.com/office/powerpoint/2010/main" val="898505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txBody>
          <a:bodyPr/>
          <a:lstStyle/>
          <a:p>
            <a:endParaRPr lang="fr-FR"/>
          </a:p>
        </p:txBody>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Atelier macOS 26 - 7 - iCloud/iCloud Drive via Safari - Yves Cornil, Cilac.</a:t>
            </a:r>
          </a:p>
        </p:txBody>
      </p:sp>
      <p:sp>
        <p:nvSpPr>
          <p:cNvPr id="5" name="Espace réservé de la date 4"/>
          <p:cNvSpPr>
            <a:spLocks noGrp="1"/>
          </p:cNvSpPr>
          <p:nvPr>
            <p:ph type="dt" idx="11"/>
          </p:nvPr>
        </p:nvSpPr>
        <p:spPr/>
        <p:txBody>
          <a:bodyPr/>
          <a:lstStyle/>
          <a:p>
            <a:fld id="{C13A7E24-E7C0-F04F-A99F-2EFC801B43D6}" type="datetime1">
              <a:rPr lang="fr-FR" smtClean="0"/>
              <a:t>11/07/2026</a:t>
            </a:fld>
            <a:endParaRPr lang="fr-FR"/>
          </a:p>
        </p:txBody>
      </p:sp>
      <p:sp>
        <p:nvSpPr>
          <p:cNvPr id="6" name="Espace réservé du pied de page 5"/>
          <p:cNvSpPr>
            <a:spLocks noGrp="1"/>
          </p:cNvSpPr>
          <p:nvPr>
            <p:ph type="ftr" sz="quarter" idx="12"/>
          </p:nvPr>
        </p:nvSpPr>
        <p:spPr/>
        <p:txBody>
          <a:bodyPr/>
          <a:lstStyle/>
          <a:p>
            <a:endParaRPr lang="fr-FR"/>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59</a:t>
            </a:fld>
            <a:endParaRPr lang="fr-FR"/>
          </a:p>
        </p:txBody>
      </p:sp>
    </p:spTree>
    <p:extLst>
      <p:ext uri="{BB962C8B-B14F-4D97-AF65-F5344CB8AC3E}">
        <p14:creationId xmlns:p14="http://schemas.microsoft.com/office/powerpoint/2010/main" val="1907755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Image générée par Copilot</a:t>
            </a:r>
          </a:p>
        </p:txBody>
      </p:sp>
      <p:sp>
        <p:nvSpPr>
          <p:cNvPr id="4" name="Espace réservé de l'en-tête 3"/>
          <p:cNvSpPr>
            <a:spLocks noGrp="1"/>
          </p:cNvSpPr>
          <p:nvPr>
            <p:ph type="hdr" sz="quarter" idx="10"/>
          </p:nvPr>
        </p:nvSpPr>
        <p:spPr/>
        <p:txBody>
          <a:bodyPr/>
          <a:lstStyle/>
          <a:p>
            <a:r>
              <a:rPr lang="fr-FR"/>
              <a:t>Cilac - PowerPoint 365 pour Mac - 1 - Yves Cornil</a:t>
            </a:r>
          </a:p>
        </p:txBody>
      </p:sp>
      <p:sp>
        <p:nvSpPr>
          <p:cNvPr id="6" name="Espace réservé du pied de page 5"/>
          <p:cNvSpPr>
            <a:spLocks noGrp="1"/>
          </p:cNvSpPr>
          <p:nvPr>
            <p:ph type="ftr" sz="quarter" idx="12"/>
          </p:nvPr>
        </p:nvSpPr>
        <p:spPr/>
        <p:txBody>
          <a:bodyPr/>
          <a:lstStyle/>
          <a:p>
            <a:endParaRPr lang="fr-FR"/>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4</a:t>
            </a:fld>
            <a:endParaRPr lang="fr-FR"/>
          </a:p>
        </p:txBody>
      </p:sp>
    </p:spTree>
    <p:extLst>
      <p:ext uri="{BB962C8B-B14F-4D97-AF65-F5344CB8AC3E}">
        <p14:creationId xmlns:p14="http://schemas.microsoft.com/office/powerpoint/2010/main" val="3610677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a:t>Les contraintes ne seront pas les mêmes pour les présentations professionnelles type compte-rendu ou pour un diaporama.</a:t>
            </a:r>
          </a:p>
          <a:p>
            <a:endParaRPr lang="fr-FR"/>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6</a:t>
            </a:fld>
            <a:endParaRPr lang="fr-FR"/>
          </a:p>
        </p:txBody>
      </p:sp>
    </p:spTree>
    <p:extLst>
      <p:ext uri="{BB962C8B-B14F-4D97-AF65-F5344CB8AC3E}">
        <p14:creationId xmlns:p14="http://schemas.microsoft.com/office/powerpoint/2010/main" val="4200556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800" dirty="0">
                <a:latin typeface="Verdana" panose="020B0604030504040204" pitchFamily="34" charset="0"/>
                <a:ea typeface="Verdana" panose="020B0604030504040204" pitchFamily="34" charset="0"/>
                <a:cs typeface="Verdana" panose="020B0604030504040204" pitchFamily="34" charset="0"/>
              </a:rPr>
              <a:t>Finies les feuilles plastiques dactylographiées ou écrites avec des gros feutres.</a:t>
            </a:r>
          </a:p>
          <a:p>
            <a:pPr marL="0" marR="0" lvl="0" indent="0" algn="l" defTabSz="914400" rtl="0" eaLnBrk="1" fontAlgn="base" latinLnBrk="0" hangingPunct="1">
              <a:lnSpc>
                <a:spcPct val="100000"/>
              </a:lnSpc>
              <a:spcBef>
                <a:spcPct val="0"/>
              </a:spcBef>
              <a:spcAft>
                <a:spcPct val="0"/>
              </a:spcAft>
              <a:buClrTx/>
              <a:buSzTx/>
              <a:buFontTx/>
              <a:buNone/>
              <a:tabLst/>
              <a:defRPr/>
            </a:pPr>
            <a:r>
              <a:rPr lang="fr-FR" sz="800" dirty="0"/>
              <a:t>Image générée par Copilot</a:t>
            </a:r>
          </a:p>
          <a:p>
            <a:pPr algn="l"/>
            <a:endParaRPr lang="fr-FR" sz="8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7</a:t>
            </a:fld>
            <a:endParaRPr lang="fr-FR"/>
          </a:p>
        </p:txBody>
      </p:sp>
    </p:spTree>
    <p:extLst>
      <p:ext uri="{BB962C8B-B14F-4D97-AF65-F5344CB8AC3E}">
        <p14:creationId xmlns:p14="http://schemas.microsoft.com/office/powerpoint/2010/main" val="136466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800" dirty="0">
                <a:solidFill>
                  <a:srgbClr val="7030A0"/>
                </a:solidFill>
                <a:latin typeface="Verdana" panose="020B0604030504040204" pitchFamily="34" charset="0"/>
                <a:ea typeface="Verdana" panose="020B0604030504040204" pitchFamily="34" charset="0"/>
                <a:cs typeface="Verdana" panose="020B0604030504040204" pitchFamily="34" charset="0"/>
              </a:rPr>
              <a:t>Maintenant c’est du texte animé, des images, des vidéos, des graphiques, des liaisons Internet  </a:t>
            </a:r>
            <a:r>
              <a:rPr lang="fr-FR" sz="800" b="1" dirty="0">
                <a:solidFill>
                  <a:srgbClr val="FF0000"/>
                </a:solidFill>
                <a:latin typeface="Verdana" panose="020B0604030504040204" pitchFamily="34" charset="0"/>
                <a:ea typeface="Verdana" panose="020B0604030504040204" pitchFamily="34" charset="0"/>
                <a:cs typeface="Verdana" panose="020B0604030504040204" pitchFamily="34" charset="0"/>
              </a:rPr>
              <a:t>pour rendre plus vivantes vos présentations. </a:t>
            </a:r>
          </a:p>
          <a:p>
            <a:pPr marL="0" marR="0" lvl="0" indent="0" algn="l" defTabSz="914400" rtl="0" eaLnBrk="1" fontAlgn="base" latinLnBrk="0" hangingPunct="1">
              <a:lnSpc>
                <a:spcPct val="100000"/>
              </a:lnSpc>
              <a:spcBef>
                <a:spcPct val="0"/>
              </a:spcBef>
              <a:spcAft>
                <a:spcPct val="0"/>
              </a:spcAft>
              <a:buClrTx/>
              <a:buSzTx/>
              <a:buFontTx/>
              <a:buNone/>
              <a:tabLst/>
              <a:defRPr/>
            </a:pPr>
            <a:r>
              <a:rPr lang="fr-FR" sz="800" dirty="0"/>
              <a:t>Image générée par Copilot</a:t>
            </a:r>
          </a:p>
          <a:p>
            <a:pPr marL="0" marR="0" lvl="0" indent="0" algn="l" defTabSz="914400" rtl="0" eaLnBrk="1" fontAlgn="base" latinLnBrk="0" hangingPunct="1">
              <a:lnSpc>
                <a:spcPct val="100000"/>
              </a:lnSpc>
              <a:spcBef>
                <a:spcPct val="0"/>
              </a:spcBef>
              <a:spcAft>
                <a:spcPct val="0"/>
              </a:spcAft>
              <a:buClrTx/>
              <a:buSzTx/>
              <a:buFontTx/>
              <a:buNone/>
              <a:tabLst/>
              <a:defRPr/>
            </a:pPr>
            <a:endParaRPr lang="fr-FR" sz="8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fr-FR" dirty="0"/>
          </a:p>
          <a:p>
            <a:endParaRPr lang="fr-FR" dirty="0"/>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8</a:t>
            </a:fld>
            <a:endParaRPr lang="fr-FR"/>
          </a:p>
        </p:txBody>
      </p:sp>
    </p:spTree>
    <p:extLst>
      <p:ext uri="{BB962C8B-B14F-4D97-AF65-F5344CB8AC3E}">
        <p14:creationId xmlns:p14="http://schemas.microsoft.com/office/powerpoint/2010/main" val="136466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753" b="0" i="0" kern="1200" dirty="0">
              <a:solidFill>
                <a:schemeClr val="tx1"/>
              </a:solidFill>
              <a:effectLst/>
              <a:latin typeface="Bradley Hand ITC TT-Bold" pitchFamily="-111" charset="0"/>
              <a:ea typeface="+mn-ea"/>
              <a:cs typeface="+mn-cs"/>
            </a:endParaRPr>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9</a:t>
            </a:fld>
            <a:endParaRPr lang="fr-FR"/>
          </a:p>
        </p:txBody>
      </p:sp>
    </p:spTree>
    <p:extLst>
      <p:ext uri="{BB962C8B-B14F-4D97-AF65-F5344CB8AC3E}">
        <p14:creationId xmlns:p14="http://schemas.microsoft.com/office/powerpoint/2010/main" val="981954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solidFill>
                  <a:srgbClr val="666666"/>
                </a:solidFill>
                <a:effectLst/>
                <a:latin typeface="Segoe UI" panose="020B0502040204020203" pitchFamily="34" charset="0"/>
                <a:ea typeface="Times New Roman" panose="02020603050405020304" pitchFamily="18" charset="0"/>
                <a:cs typeface="Times New Roman" panose="02020603050405020304" pitchFamily="18" charset="0"/>
              </a:rPr>
              <a:t>Auteure, formatrice et consultante spécialisée dans l'écosystème Microsoft 365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fr-FR" sz="1800" dirty="0">
                <a:solidFill>
                  <a:srgbClr val="666666"/>
                </a:solidFill>
                <a:effectLst/>
                <a:latin typeface="Segoe UI" panose="020B0502040204020203" pitchFamily="34" charset="0"/>
                <a:ea typeface="Times New Roman" panose="02020603050405020304" pitchFamily="18" charset="0"/>
                <a:cs typeface="Times New Roman" panose="02020603050405020304" pitchFamily="18" charset="0"/>
              </a:rPr>
              <a:t>Chantal Bossé partage sa passion pour les communications visuelles et les technologies à travers son entreprise, CHABOS (Canada), depuis 2004.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fr-FR" sz="1800" dirty="0">
                <a:solidFill>
                  <a:srgbClr val="666666"/>
                </a:solidFill>
                <a:effectLst/>
                <a:latin typeface="Segoe UI" panose="020B0502040204020203" pitchFamily="34" charset="0"/>
                <a:ea typeface="Times New Roman" panose="02020603050405020304" pitchFamily="18" charset="0"/>
                <a:cs typeface="Times New Roman" panose="02020603050405020304" pitchFamily="18" charset="0"/>
              </a:rPr>
              <a:t>Chantal aide les conférenciers et les petites entreprises à améliorer leurs présentations PowerPoint </a:t>
            </a:r>
          </a:p>
          <a:p>
            <a:pPr marL="629866" lvl="1" indent="-342900">
              <a:buFont typeface="Symbol" pitchFamily="2" charset="2"/>
              <a:buChar char=""/>
            </a:pPr>
            <a:r>
              <a:rPr lang="fr-FR" sz="1800" dirty="0">
                <a:solidFill>
                  <a:srgbClr val="666666"/>
                </a:solidFill>
                <a:effectLst/>
                <a:latin typeface="Segoe UI" panose="020B0502040204020203" pitchFamily="34" charset="0"/>
                <a:ea typeface="Times New Roman" panose="02020603050405020304" pitchFamily="18" charset="0"/>
                <a:cs typeface="Times New Roman" panose="02020603050405020304" pitchFamily="18" charset="0"/>
              </a:rPr>
              <a:t>et leur prise de parole en public,</a:t>
            </a:r>
          </a:p>
          <a:p>
            <a:pPr marL="629866" lvl="1" indent="-342900">
              <a:buFont typeface="Symbol" pitchFamily="2" charset="2"/>
              <a:buChar char=""/>
            </a:pPr>
            <a:r>
              <a:rPr lang="fr-FR" sz="1800" dirty="0">
                <a:solidFill>
                  <a:srgbClr val="666666"/>
                </a:solidFill>
                <a:effectLst/>
                <a:latin typeface="Segoe UI" panose="020B0502040204020203" pitchFamily="34" charset="0"/>
                <a:ea typeface="Times New Roman" panose="02020603050405020304" pitchFamily="18" charset="0"/>
                <a:cs typeface="Times New Roman" panose="02020603050405020304" pitchFamily="18" charset="0"/>
              </a:rPr>
              <a:t>ainsi que leurs compétences Microsoft 365 et Teams.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10</a:t>
            </a:fld>
            <a:endParaRPr lang="fr-FR"/>
          </a:p>
        </p:txBody>
      </p:sp>
    </p:spTree>
    <p:extLst>
      <p:ext uri="{BB962C8B-B14F-4D97-AF65-F5344CB8AC3E}">
        <p14:creationId xmlns:p14="http://schemas.microsoft.com/office/powerpoint/2010/main" val="2029755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55" y="1598136"/>
            <a:ext cx="7773292" cy="1102537"/>
          </a:xfrm>
        </p:spPr>
        <p:txBody>
          <a:bodyPr/>
          <a:lstStyle/>
          <a:p>
            <a:r>
              <a:rPr lang="fr-FR"/>
              <a:t>Cliquez et modifiez le titre</a:t>
            </a:r>
          </a:p>
        </p:txBody>
      </p:sp>
      <p:sp>
        <p:nvSpPr>
          <p:cNvPr id="3" name="Sous-titre 2"/>
          <p:cNvSpPr>
            <a:spLocks noGrp="1"/>
          </p:cNvSpPr>
          <p:nvPr>
            <p:ph type="subTitle" idx="1"/>
          </p:nvPr>
        </p:nvSpPr>
        <p:spPr>
          <a:xfrm>
            <a:off x="1371824" y="2914986"/>
            <a:ext cx="6400354" cy="1314338"/>
          </a:xfrm>
        </p:spPr>
        <p:txBody>
          <a:bodyPr/>
          <a:lstStyle>
            <a:lvl1pPr marL="0" indent="0" algn="ctr">
              <a:buNone/>
              <a:defRPr/>
            </a:lvl1pPr>
            <a:lvl2pPr marL="241066" indent="0" algn="ctr">
              <a:buNone/>
              <a:defRPr/>
            </a:lvl2pPr>
            <a:lvl3pPr marL="482131" indent="0" algn="ctr">
              <a:buNone/>
              <a:defRPr/>
            </a:lvl3pPr>
            <a:lvl4pPr marL="723198" indent="0" algn="ctr">
              <a:buNone/>
              <a:defRPr/>
            </a:lvl4pPr>
            <a:lvl5pPr marL="964263" indent="0" algn="ctr">
              <a:buNone/>
              <a:defRPr/>
            </a:lvl5pPr>
            <a:lvl6pPr marL="1205329" indent="0" algn="ctr">
              <a:buNone/>
              <a:defRPr/>
            </a:lvl6pPr>
            <a:lvl7pPr marL="1446394" indent="0" algn="ctr">
              <a:buNone/>
              <a:defRPr/>
            </a:lvl7pPr>
            <a:lvl8pPr marL="1687461" indent="0" algn="ctr">
              <a:buNone/>
              <a:defRPr/>
            </a:lvl8pPr>
            <a:lvl9pPr marL="1928526" indent="0" algn="ctr">
              <a:buNone/>
              <a:defRPr/>
            </a:lvl9pPr>
          </a:lstStyle>
          <a:p>
            <a:r>
              <a:rPr lang="fr-FR"/>
              <a:t>Cliquez pour modifier le style des sous-titres du masque</a:t>
            </a:r>
          </a:p>
        </p:txBody>
      </p:sp>
      <p:sp>
        <p:nvSpPr>
          <p:cNvPr id="4" name="Espace réservé du numéro de diapositive 3"/>
          <p:cNvSpPr>
            <a:spLocks noGrp="1"/>
          </p:cNvSpPr>
          <p:nvPr>
            <p:ph type="sldNum" sz="quarter" idx="10"/>
          </p:nvPr>
        </p:nvSpPr>
        <p:spPr/>
        <p:txBody>
          <a:bodyPr/>
          <a:lstStyle>
            <a:lvl1pPr>
              <a:defRPr smtClean="0"/>
            </a:lvl1pPr>
          </a:lstStyle>
          <a:p>
            <a:fld id="{402F5CC5-F799-F845-A9B4-17F2E50117D0}" type="slidenum">
              <a:rPr lang="en-US"/>
              <a:pPr/>
              <a:t>‹N°›</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p:cNvSpPr>
            <a:spLocks noGrp="1"/>
          </p:cNvSpPr>
          <p:nvPr>
            <p:ph type="sldNum" sz="quarter" idx="10"/>
          </p:nvPr>
        </p:nvSpPr>
        <p:spPr/>
        <p:txBody>
          <a:bodyPr/>
          <a:lstStyle>
            <a:lvl1pPr>
              <a:defRPr smtClean="0"/>
            </a:lvl1pPr>
          </a:lstStyle>
          <a:p>
            <a:fld id="{447BCAE8-5661-104B-B50B-ECC02A211B14}" type="slidenum">
              <a:rPr lang="en-US"/>
              <a:pPr/>
              <a:t>‹N°›</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4207" y="287984"/>
            <a:ext cx="1942208" cy="4855517"/>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87587" y="287984"/>
            <a:ext cx="5719465" cy="48555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p:cNvSpPr>
            <a:spLocks noGrp="1"/>
          </p:cNvSpPr>
          <p:nvPr>
            <p:ph type="sldNum" sz="quarter" idx="10"/>
          </p:nvPr>
        </p:nvSpPr>
        <p:spPr/>
        <p:txBody>
          <a:bodyPr/>
          <a:lstStyle>
            <a:lvl1pPr>
              <a:defRPr smtClean="0"/>
            </a:lvl1pPr>
          </a:lstStyle>
          <a:p>
            <a:fld id="{A71114C4-AB13-874B-BB6A-E4E28A8BE1FF}" type="slidenum">
              <a:rPr lang="en-US"/>
              <a:pPr/>
              <a:t>‹N°›</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vl1pPr>
          </a:lstStyle>
          <a:p>
            <a:r>
              <a:rPr lang="fr-FR"/>
              <a:t>Modifiez le style du titre</a:t>
            </a:r>
            <a:endParaRPr lang="en-US" dirty="0"/>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160EA64-D806-43AC-9DF2-F8C432F32B4C}" type="datetimeFigureOut">
              <a:rPr lang="en-US" smtClean="0"/>
              <a:t>7/11/26</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p:nvSpPr>
          <p:cNvPr id="6" name="Slide Number Placeholder 5"/>
          <p:cNvSpPr>
            <a:spLocks noGrp="1"/>
          </p:cNvSpPr>
          <p:nvPr>
            <p:ph type="sldNum" sz="quarter" idx="12"/>
          </p:nvPr>
        </p:nvSpPr>
        <p:spPr>
          <a:xfrm>
            <a:off x="398860" y="3397155"/>
            <a:ext cx="584825" cy="273844"/>
          </a:xfrm>
        </p:spPr>
        <p:txBody>
          <a:bodyPr/>
          <a:lstStyle/>
          <a:p>
            <a:fld id="{402F5CC5-F799-F845-A9B4-17F2E50117D0}" type="slidenum">
              <a:rPr lang="en-US" smtClean="0"/>
              <a:pPr/>
              <a:t>‹N°›</a:t>
            </a:fld>
            <a:endParaRPr lang="en-US"/>
          </a:p>
        </p:txBody>
      </p:sp>
    </p:spTree>
    <p:extLst>
      <p:ext uri="{BB962C8B-B14F-4D97-AF65-F5344CB8AC3E}">
        <p14:creationId xmlns:p14="http://schemas.microsoft.com/office/powerpoint/2010/main" val="4243387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fr-FR"/>
              <a:t>Modifiez le style du titre</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7/11/26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a:p>
        </p:txBody>
      </p:sp>
      <p:sp>
        <p:nvSpPr>
          <p:cNvPr id="6" name="Slide Number Placeholder 5"/>
          <p:cNvSpPr>
            <a:spLocks noGrp="1"/>
          </p:cNvSpPr>
          <p:nvPr>
            <p:ph type="sldNum" sz="quarter" idx="12"/>
          </p:nvPr>
        </p:nvSpPr>
        <p:spPr/>
        <p:txBody>
          <a:bodyPr/>
          <a:lstStyle/>
          <a:p>
            <a:fld id="{C18BADB2-18C9-2A44-B609-E3E49176EB07}" type="slidenum">
              <a:rPr lang="en-US" smtClean="0"/>
              <a:pPr/>
              <a:t>‹N°›</a:t>
            </a:fld>
            <a:endParaRPr lang="en-US"/>
          </a:p>
        </p:txBody>
      </p:sp>
    </p:spTree>
    <p:extLst>
      <p:ext uri="{BB962C8B-B14F-4D97-AF65-F5344CB8AC3E}">
        <p14:creationId xmlns:p14="http://schemas.microsoft.com/office/powerpoint/2010/main" val="1791836577"/>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fr-FR"/>
              <a:t>Modifiez le style du titre</a:t>
            </a:r>
            <a:endParaRPr lang="en-US" dirty="0"/>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160EA64-D806-43AC-9DF2-F8C432F32B4C}" type="datetimeFigureOut">
              <a:rPr lang="en-US" smtClean="0"/>
              <a:t>7/11/26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C18BADB2-18C9-2A44-B609-E3E49176EB07}" type="slidenum">
              <a:rPr lang="en-US" smtClean="0"/>
              <a:pPr/>
              <a:t>‹N°›</a:t>
            </a:fld>
            <a:endParaRPr lang="en-US"/>
          </a:p>
        </p:txBody>
      </p:sp>
    </p:spTree>
    <p:extLst>
      <p:ext uri="{BB962C8B-B14F-4D97-AF65-F5344CB8AC3E}">
        <p14:creationId xmlns:p14="http://schemas.microsoft.com/office/powerpoint/2010/main" val="2920848894"/>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941909" y="1600200"/>
            <a:ext cx="3235398" cy="28332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393060" y="1594666"/>
            <a:ext cx="3235398" cy="28332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35BB1C6-BF8F-4481-8AB2-603A1C8A906A}" type="datetimeFigureOut">
              <a:rPr lang="en-US" smtClean="0"/>
              <a:t>7/11/26</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590837"/>
            <a:ext cx="584825" cy="273844"/>
          </a:xfrm>
        </p:spPr>
        <p:txBody>
          <a:bodyPr/>
          <a:lstStyle/>
          <a:p>
            <a:fld id="{C18BADB2-18C9-2A44-B609-E3E49176EB07}" type="slidenum">
              <a:rPr lang="en-US" smtClean="0"/>
              <a:pPr/>
              <a:t>‹N°›</a:t>
            </a:fld>
            <a:endParaRPr lang="en-US"/>
          </a:p>
        </p:txBody>
      </p:sp>
    </p:spTree>
    <p:extLst>
      <p:ext uri="{BB962C8B-B14F-4D97-AF65-F5344CB8AC3E}">
        <p14:creationId xmlns:p14="http://schemas.microsoft.com/office/powerpoint/2010/main" val="1836618645"/>
      </p:ext>
    </p:extLst>
  </p:cSld>
  <p:clrMapOvr>
    <a:masterClrMapping/>
  </p:clrMapOvr>
  <p:hf hdr="0" dt="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1941909" y="1911724"/>
            <a:ext cx="3257170" cy="2515545"/>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35BB1C6-BF8F-4481-8AB2-603A1C8A906A}" type="datetimeFigureOut">
              <a:rPr lang="en-US" smtClean="0"/>
              <a:t>7/11/26</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C18BADB2-18C9-2A44-B609-E3E49176EB07}" type="slidenum">
              <a:rPr lang="en-US" smtClean="0"/>
              <a:pPr/>
              <a:t>‹N°›</a:t>
            </a:fld>
            <a:endParaRPr lang="en-US"/>
          </a:p>
        </p:txBody>
      </p:sp>
    </p:spTree>
    <p:extLst>
      <p:ext uri="{BB962C8B-B14F-4D97-AF65-F5344CB8AC3E}">
        <p14:creationId xmlns:p14="http://schemas.microsoft.com/office/powerpoint/2010/main" val="3803423350"/>
      </p:ext>
    </p:extLst>
  </p:cSld>
  <p:clrMapOvr>
    <a:masterClrMapping/>
  </p:clrMapOvr>
  <p:hf hdr="0" dt="0"/>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7/11/26</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712873E-B067-634B-B49B-40ADADBF5E55}" type="slidenum">
              <a:rPr lang="en-US" smtClean="0"/>
              <a:pPr/>
              <a:t>‹N°›</a:t>
            </a:fld>
            <a:endParaRPr lang="en-US"/>
          </a:p>
        </p:txBody>
      </p:sp>
    </p:spTree>
    <p:extLst>
      <p:ext uri="{BB962C8B-B14F-4D97-AF65-F5344CB8AC3E}">
        <p14:creationId xmlns:p14="http://schemas.microsoft.com/office/powerpoint/2010/main" val="4219427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7/11/26</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43FBAA0-A6B0-1A4E-946E-494E53F8C89E}" type="slidenum">
              <a:rPr lang="en-US" smtClean="0"/>
              <a:pPr/>
              <a:t>‹N°›</a:t>
            </a:fld>
            <a:endParaRPr lang="en-US"/>
          </a:p>
        </p:txBody>
      </p:sp>
    </p:spTree>
    <p:extLst>
      <p:ext uri="{BB962C8B-B14F-4D97-AF65-F5344CB8AC3E}">
        <p14:creationId xmlns:p14="http://schemas.microsoft.com/office/powerpoint/2010/main" val="3475874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1909" y="334566"/>
            <a:ext cx="2628899" cy="732234"/>
          </a:xfrm>
        </p:spPr>
        <p:txBody>
          <a:bodyPr anchor="b"/>
          <a:lstStyle>
            <a:lvl1pPr algn="l">
              <a:defRPr sz="1500" b="0"/>
            </a:lvl1pPr>
          </a:lstStyle>
          <a:p>
            <a:r>
              <a:rPr lang="fr-FR"/>
              <a:t>Modifiez le style du titre</a:t>
            </a:r>
            <a:endParaRPr lang="en-US" dirty="0"/>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941909"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35BB1C6-BF8F-4481-8AB2-603A1C8A906A}" type="datetimeFigureOut">
              <a:rPr lang="en-US" smtClean="0"/>
              <a:t>7/11/26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18BADB2-18C9-2A44-B609-E3E49176EB07}" type="slidenum">
              <a:rPr lang="en-US" smtClean="0"/>
              <a:pPr/>
              <a:t>‹N°›</a:t>
            </a:fld>
            <a:endParaRPr lang="en-US"/>
          </a:p>
        </p:txBody>
      </p:sp>
    </p:spTree>
    <p:extLst>
      <p:ext uri="{BB962C8B-B14F-4D97-AF65-F5344CB8AC3E}">
        <p14:creationId xmlns:p14="http://schemas.microsoft.com/office/powerpoint/2010/main" val="1201864513"/>
      </p:ext>
    </p:extLst>
  </p:cSld>
  <p:clrMapOvr>
    <a:masterClrMapping/>
  </p:clrMapOvr>
  <p:hf hd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p:cNvSpPr>
            <a:spLocks noGrp="1"/>
          </p:cNvSpPr>
          <p:nvPr>
            <p:ph type="sldNum" sz="quarter" idx="10"/>
          </p:nvPr>
        </p:nvSpPr>
        <p:spPr/>
        <p:txBody>
          <a:bodyPr/>
          <a:lstStyle>
            <a:lvl1pPr>
              <a:defRPr smtClean="0"/>
            </a:lvl1pPr>
          </a:lstStyle>
          <a:p>
            <a:fld id="{29A9C9C0-79C3-284B-BEEA-E214CCE4EF7B}" type="slidenum">
              <a:rPr lang="en-US"/>
              <a:pPr/>
              <a:t>‹N°›</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fr-FR"/>
              <a:t>Modifiez le style du titre</a:t>
            </a:r>
            <a:endParaRPr lang="en-US" dirty="0"/>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fr-FR"/>
              <a:t>Cliquez sur l'icône pour ajouter une image</a:t>
            </a:r>
            <a:endParaRPr lang="en-US"/>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42B0DB6-F5C7-45FB-8CF3-31B45F9C2DAC}" type="datetimeFigureOut">
              <a:rPr lang="en-US" smtClean="0"/>
              <a:t>7/11/26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46FCD0A1-2755-AA45-AFA7-32A0A0DB4869}" type="slidenum">
              <a:rPr lang="en-US" smtClean="0"/>
              <a:pPr/>
              <a:t>‹N°›</a:t>
            </a:fld>
            <a:endParaRPr lang="en-US"/>
          </a:p>
        </p:txBody>
      </p:sp>
    </p:spTree>
    <p:extLst>
      <p:ext uri="{BB962C8B-B14F-4D97-AF65-F5344CB8AC3E}">
        <p14:creationId xmlns:p14="http://schemas.microsoft.com/office/powerpoint/2010/main" val="1639218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fr-FR"/>
              <a:t>Modifiez le style du titre</a:t>
            </a:r>
            <a:endParaRPr lang="en-US" dirty="0"/>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334D819-9F07-4261-B09B-9E467E5D9002}" type="datetimeFigureOut">
              <a:rPr lang="en-US" smtClean="0"/>
              <a:pPr/>
              <a:t>7/11/26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C18BADB2-18C9-2A44-B609-E3E49176EB07}" type="slidenum">
              <a:rPr lang="en-US" smtClean="0"/>
              <a:pPr/>
              <a:t>‹N°›</a:t>
            </a:fld>
            <a:endParaRPr lang="en-US"/>
          </a:p>
        </p:txBody>
      </p:sp>
    </p:spTree>
    <p:extLst>
      <p:ext uri="{BB962C8B-B14F-4D97-AF65-F5344CB8AC3E}">
        <p14:creationId xmlns:p14="http://schemas.microsoft.com/office/powerpoint/2010/main" val="1450652941"/>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fr-FR"/>
              <a:t>Modifiez le style du titre</a:t>
            </a:r>
            <a:endParaRPr lang="en-US" dirty="0"/>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334D819-9F07-4261-B09B-9E467E5D9002}" type="datetimeFigureOut">
              <a:rPr lang="en-US" smtClean="0"/>
              <a:pPr/>
              <a:t>7/11/26</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C18BADB2-18C9-2A44-B609-E3E49176EB07}" type="slidenum">
              <a:rPr lang="en-US" smtClean="0"/>
              <a:pPr/>
              <a:t>‹N°›</a:t>
            </a:fld>
            <a:endParaRPr lang="en-US"/>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Tree>
    <p:extLst>
      <p:ext uri="{BB962C8B-B14F-4D97-AF65-F5344CB8AC3E}">
        <p14:creationId xmlns:p14="http://schemas.microsoft.com/office/powerpoint/2010/main" val="1423018812"/>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fr-FR"/>
              <a:t>Modifiez le style du titre</a:t>
            </a:r>
            <a:endParaRPr lang="en-US" dirty="0"/>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9334D819-9F07-4261-B09B-9E467E5D9002}" type="datetimeFigureOut">
              <a:rPr lang="en-US" smtClean="0"/>
              <a:pPr/>
              <a:t>7/11/26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C18BADB2-18C9-2A44-B609-E3E49176EB07}" type="slidenum">
              <a:rPr lang="en-US" smtClean="0"/>
              <a:pPr/>
              <a:t>‹N°›</a:t>
            </a:fld>
            <a:endParaRPr lang="en-US"/>
          </a:p>
        </p:txBody>
      </p:sp>
    </p:spTree>
    <p:extLst>
      <p:ext uri="{BB962C8B-B14F-4D97-AF65-F5344CB8AC3E}">
        <p14:creationId xmlns:p14="http://schemas.microsoft.com/office/powerpoint/2010/main" val="1182869275"/>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fr-FR"/>
              <a:t>Modifiez le style du titre</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9334D819-9F07-4261-B09B-9E467E5D9002}" type="datetimeFigureOut">
              <a:rPr lang="en-US" smtClean="0"/>
              <a:pPr/>
              <a:t>7/11/26</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C18BADB2-18C9-2A44-B609-E3E49176EB07}" type="slidenum">
              <a:rPr lang="en-US" smtClean="0"/>
              <a:pPr/>
              <a:t>‹N°›</a:t>
            </a:fld>
            <a:endParaRPr lang="en-US"/>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Tree>
    <p:extLst>
      <p:ext uri="{BB962C8B-B14F-4D97-AF65-F5344CB8AC3E}">
        <p14:creationId xmlns:p14="http://schemas.microsoft.com/office/powerpoint/2010/main" val="3362279590"/>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fr-FR"/>
              <a:t>Modifiez le style du titre</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9334D819-9F07-4261-B09B-9E467E5D9002}" type="datetimeFigureOut">
              <a:rPr lang="en-US" smtClean="0"/>
              <a:pPr/>
              <a:t>7/11/26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C18BADB2-18C9-2A44-B609-E3E49176EB07}" type="slidenum">
              <a:rPr lang="en-US" smtClean="0"/>
              <a:pPr/>
              <a:t>‹N°›</a:t>
            </a:fld>
            <a:endParaRPr lang="en-US"/>
          </a:p>
        </p:txBody>
      </p:sp>
    </p:spTree>
    <p:extLst>
      <p:ext uri="{BB962C8B-B14F-4D97-AF65-F5344CB8AC3E}">
        <p14:creationId xmlns:p14="http://schemas.microsoft.com/office/powerpoint/2010/main" val="3535172178"/>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7/11/26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18BADB2-18C9-2A44-B609-E3E49176EB07}" type="slidenum">
              <a:rPr lang="en-US" smtClean="0"/>
              <a:pPr/>
              <a:t>‹N°›</a:t>
            </a:fld>
            <a:endParaRPr lang="en-US"/>
          </a:p>
        </p:txBody>
      </p:sp>
    </p:spTree>
    <p:extLst>
      <p:ext uri="{BB962C8B-B14F-4D97-AF65-F5344CB8AC3E}">
        <p14:creationId xmlns:p14="http://schemas.microsoft.com/office/powerpoint/2010/main" val="2166331592"/>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7/11/26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18BADB2-18C9-2A44-B609-E3E49176EB07}" type="slidenum">
              <a:rPr lang="en-US" smtClean="0"/>
              <a:pPr/>
              <a:t>‹N°›</a:t>
            </a:fld>
            <a:endParaRPr lang="en-US"/>
          </a:p>
        </p:txBody>
      </p:sp>
    </p:spTree>
    <p:extLst>
      <p:ext uri="{BB962C8B-B14F-4D97-AF65-F5344CB8AC3E}">
        <p14:creationId xmlns:p14="http://schemas.microsoft.com/office/powerpoint/2010/main" val="4156465044"/>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9" y="3305101"/>
            <a:ext cx="7772176" cy="1021333"/>
          </a:xfrm>
        </p:spPr>
        <p:txBody>
          <a:bodyPr anchor="t"/>
          <a:lstStyle>
            <a:lvl1pPr algn="l">
              <a:defRPr sz="2056" b="1" cap="all"/>
            </a:lvl1pPr>
          </a:lstStyle>
          <a:p>
            <a:r>
              <a:rPr lang="fr-FR"/>
              <a:t>Cliquez et modifiez le titre</a:t>
            </a:r>
          </a:p>
        </p:txBody>
      </p:sp>
      <p:sp>
        <p:nvSpPr>
          <p:cNvPr id="3" name="Espace réservé du texte 2"/>
          <p:cNvSpPr>
            <a:spLocks noGrp="1"/>
          </p:cNvSpPr>
          <p:nvPr>
            <p:ph type="body" idx="1"/>
          </p:nvPr>
        </p:nvSpPr>
        <p:spPr>
          <a:xfrm>
            <a:off x="722189" y="2179960"/>
            <a:ext cx="7772176" cy="1125141"/>
          </a:xfrm>
        </p:spPr>
        <p:txBody>
          <a:bodyPr anchor="b"/>
          <a:lstStyle>
            <a:lvl1pPr marL="0" indent="0">
              <a:buNone/>
              <a:defRPr sz="1055"/>
            </a:lvl1pPr>
            <a:lvl2pPr marL="241066" indent="0">
              <a:buNone/>
              <a:defRPr sz="949"/>
            </a:lvl2pPr>
            <a:lvl3pPr marL="482131" indent="0">
              <a:buNone/>
              <a:defRPr sz="844"/>
            </a:lvl3pPr>
            <a:lvl4pPr marL="723198" indent="0">
              <a:buNone/>
              <a:defRPr sz="738"/>
            </a:lvl4pPr>
            <a:lvl5pPr marL="964263" indent="0">
              <a:buNone/>
              <a:defRPr sz="738"/>
            </a:lvl5pPr>
            <a:lvl6pPr marL="1205329" indent="0">
              <a:buNone/>
              <a:defRPr sz="738"/>
            </a:lvl6pPr>
            <a:lvl7pPr marL="1446394" indent="0">
              <a:buNone/>
              <a:defRPr sz="738"/>
            </a:lvl7pPr>
            <a:lvl8pPr marL="1687461" indent="0">
              <a:buNone/>
              <a:defRPr sz="738"/>
            </a:lvl8pPr>
            <a:lvl9pPr marL="1928526" indent="0">
              <a:buNone/>
              <a:defRPr sz="738"/>
            </a:lvl9pPr>
          </a:lstStyle>
          <a:p>
            <a:pPr lvl="0"/>
            <a:r>
              <a:rPr lang="fr-FR"/>
              <a:t>Cliquez pour modifier les styles du texte du masque</a:t>
            </a:r>
          </a:p>
        </p:txBody>
      </p:sp>
      <p:sp>
        <p:nvSpPr>
          <p:cNvPr id="4" name="Espace réservé du numéro de diapositive 3"/>
          <p:cNvSpPr>
            <a:spLocks noGrp="1"/>
          </p:cNvSpPr>
          <p:nvPr>
            <p:ph type="sldNum" sz="quarter" idx="10"/>
          </p:nvPr>
        </p:nvSpPr>
        <p:spPr/>
        <p:txBody>
          <a:bodyPr/>
          <a:lstStyle>
            <a:lvl1pPr>
              <a:defRPr smtClean="0"/>
            </a:lvl1pPr>
          </a:lstStyle>
          <a:p>
            <a:fld id="{5D70468E-211D-5F43-A9F4-09CF90654049}" type="slidenum">
              <a:rPr lang="en-US"/>
              <a:pPr/>
              <a:t>‹N°›</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87586" y="1486794"/>
            <a:ext cx="3830836" cy="3656707"/>
          </a:xfrm>
        </p:spPr>
        <p:txBody>
          <a:bodyPr/>
          <a:lstStyle>
            <a:lvl1pPr>
              <a:defRPr sz="1529"/>
            </a:lvl1pPr>
            <a:lvl2pPr>
              <a:defRPr sz="1266"/>
            </a:lvl2pPr>
            <a:lvl3pPr>
              <a:defRPr sz="1055"/>
            </a:lvl3pPr>
            <a:lvl4pPr>
              <a:defRPr sz="949"/>
            </a:lvl4pPr>
            <a:lvl5pPr>
              <a:defRPr sz="949"/>
            </a:lvl5pPr>
            <a:lvl6pPr>
              <a:defRPr sz="949"/>
            </a:lvl6pPr>
            <a:lvl7pPr>
              <a:defRPr sz="949"/>
            </a:lvl7pPr>
            <a:lvl8pPr>
              <a:defRPr sz="949"/>
            </a:lvl8pPr>
            <a:lvl9pPr>
              <a:defRPr sz="949"/>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25578" y="1486794"/>
            <a:ext cx="3830836" cy="3656707"/>
          </a:xfrm>
        </p:spPr>
        <p:txBody>
          <a:bodyPr/>
          <a:lstStyle>
            <a:lvl1pPr>
              <a:defRPr sz="1529"/>
            </a:lvl1pPr>
            <a:lvl2pPr>
              <a:defRPr sz="1266"/>
            </a:lvl2pPr>
            <a:lvl3pPr>
              <a:defRPr sz="1055"/>
            </a:lvl3pPr>
            <a:lvl4pPr>
              <a:defRPr sz="949"/>
            </a:lvl4pPr>
            <a:lvl5pPr>
              <a:defRPr sz="949"/>
            </a:lvl5pPr>
            <a:lvl6pPr>
              <a:defRPr sz="949"/>
            </a:lvl6pPr>
            <a:lvl7pPr>
              <a:defRPr sz="949"/>
            </a:lvl7pPr>
            <a:lvl8pPr>
              <a:defRPr sz="949"/>
            </a:lvl8pPr>
            <a:lvl9pPr>
              <a:defRPr sz="949"/>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p:cNvSpPr>
            <a:spLocks noGrp="1"/>
          </p:cNvSpPr>
          <p:nvPr>
            <p:ph type="sldNum" sz="quarter" idx="10"/>
          </p:nvPr>
        </p:nvSpPr>
        <p:spPr/>
        <p:txBody>
          <a:bodyPr/>
          <a:lstStyle>
            <a:lvl1pPr>
              <a:defRPr smtClean="0"/>
            </a:lvl1pPr>
          </a:lstStyle>
          <a:p>
            <a:fld id="{BAD04B3C-0789-C744-B530-18334130988B}" type="slidenum">
              <a:rPr lang="en-US"/>
              <a:pPr/>
              <a:t>‹N°›</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47" y="205941"/>
            <a:ext cx="8228708" cy="85725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647" y="1151093"/>
            <a:ext cx="4039568" cy="479692"/>
          </a:xfrm>
        </p:spPr>
        <p:txBody>
          <a:bodyPr anchor="b"/>
          <a:lstStyle>
            <a:lvl1pPr marL="0" indent="0">
              <a:buNone/>
              <a:defRPr sz="1266" b="1"/>
            </a:lvl1pPr>
            <a:lvl2pPr marL="241066" indent="0">
              <a:buNone/>
              <a:defRPr sz="1055" b="1"/>
            </a:lvl2pPr>
            <a:lvl3pPr marL="482131" indent="0">
              <a:buNone/>
              <a:defRPr sz="949" b="1"/>
            </a:lvl3pPr>
            <a:lvl4pPr marL="723198" indent="0">
              <a:buNone/>
              <a:defRPr sz="844" b="1"/>
            </a:lvl4pPr>
            <a:lvl5pPr marL="964263" indent="0">
              <a:buNone/>
              <a:defRPr sz="844" b="1"/>
            </a:lvl5pPr>
            <a:lvl6pPr marL="1205329" indent="0">
              <a:buNone/>
              <a:defRPr sz="844" b="1"/>
            </a:lvl6pPr>
            <a:lvl7pPr marL="1446394" indent="0">
              <a:buNone/>
              <a:defRPr sz="844" b="1"/>
            </a:lvl7pPr>
            <a:lvl8pPr marL="1687461" indent="0">
              <a:buNone/>
              <a:defRPr sz="844" b="1"/>
            </a:lvl8pPr>
            <a:lvl9pPr marL="1928526" indent="0">
              <a:buNone/>
              <a:defRPr sz="844" b="1"/>
            </a:lvl9pPr>
          </a:lstStyle>
          <a:p>
            <a:pPr lvl="0"/>
            <a:r>
              <a:rPr lang="fr-FR"/>
              <a:t>Cliquez pour modifier les styles du texte du masque</a:t>
            </a:r>
          </a:p>
        </p:txBody>
      </p:sp>
      <p:sp>
        <p:nvSpPr>
          <p:cNvPr id="4" name="Espace réservé du contenu 3"/>
          <p:cNvSpPr>
            <a:spLocks noGrp="1"/>
          </p:cNvSpPr>
          <p:nvPr>
            <p:ph sz="half" idx="2"/>
          </p:nvPr>
        </p:nvSpPr>
        <p:spPr>
          <a:xfrm>
            <a:off x="457647" y="1630785"/>
            <a:ext cx="4039568" cy="2963540"/>
          </a:xfrm>
        </p:spPr>
        <p:txBody>
          <a:bodyPr/>
          <a:lstStyle>
            <a:lvl1pPr>
              <a:defRPr sz="1266"/>
            </a:lvl1pPr>
            <a:lvl2pPr>
              <a:defRPr sz="1055"/>
            </a:lvl2pPr>
            <a:lvl3pPr>
              <a:defRPr sz="949"/>
            </a:lvl3pPr>
            <a:lvl4pPr>
              <a:defRPr sz="844"/>
            </a:lvl4pPr>
            <a:lvl5pPr>
              <a:defRPr sz="844"/>
            </a:lvl5pPr>
            <a:lvl6pPr>
              <a:defRPr sz="844"/>
            </a:lvl6pPr>
            <a:lvl7pPr>
              <a:defRPr sz="844"/>
            </a:lvl7pPr>
            <a:lvl8pPr>
              <a:defRPr sz="844"/>
            </a:lvl8pPr>
            <a:lvl9pPr>
              <a:defRPr sz="84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4555" y="1151093"/>
            <a:ext cx="4041799" cy="479692"/>
          </a:xfrm>
        </p:spPr>
        <p:txBody>
          <a:bodyPr anchor="b"/>
          <a:lstStyle>
            <a:lvl1pPr marL="0" indent="0">
              <a:buNone/>
              <a:defRPr sz="1266" b="1"/>
            </a:lvl1pPr>
            <a:lvl2pPr marL="241066" indent="0">
              <a:buNone/>
              <a:defRPr sz="1055" b="1"/>
            </a:lvl2pPr>
            <a:lvl3pPr marL="482131" indent="0">
              <a:buNone/>
              <a:defRPr sz="949" b="1"/>
            </a:lvl3pPr>
            <a:lvl4pPr marL="723198" indent="0">
              <a:buNone/>
              <a:defRPr sz="844" b="1"/>
            </a:lvl4pPr>
            <a:lvl5pPr marL="964263" indent="0">
              <a:buNone/>
              <a:defRPr sz="844" b="1"/>
            </a:lvl5pPr>
            <a:lvl6pPr marL="1205329" indent="0">
              <a:buNone/>
              <a:defRPr sz="844" b="1"/>
            </a:lvl6pPr>
            <a:lvl7pPr marL="1446394" indent="0">
              <a:buNone/>
              <a:defRPr sz="844" b="1"/>
            </a:lvl7pPr>
            <a:lvl8pPr marL="1687461" indent="0">
              <a:buNone/>
              <a:defRPr sz="844" b="1"/>
            </a:lvl8pPr>
            <a:lvl9pPr marL="1928526" indent="0">
              <a:buNone/>
              <a:defRPr sz="844" b="1"/>
            </a:lvl9pPr>
          </a:lstStyle>
          <a:p>
            <a:pPr lvl="0"/>
            <a:r>
              <a:rPr lang="fr-FR"/>
              <a:t>Cliquez pour modifier les styles du texte du masque</a:t>
            </a:r>
          </a:p>
        </p:txBody>
      </p:sp>
      <p:sp>
        <p:nvSpPr>
          <p:cNvPr id="6" name="Espace réservé du contenu 5"/>
          <p:cNvSpPr>
            <a:spLocks noGrp="1"/>
          </p:cNvSpPr>
          <p:nvPr>
            <p:ph sz="quarter" idx="4"/>
          </p:nvPr>
        </p:nvSpPr>
        <p:spPr>
          <a:xfrm>
            <a:off x="4644555" y="1630785"/>
            <a:ext cx="4041799" cy="2963540"/>
          </a:xfrm>
        </p:spPr>
        <p:txBody>
          <a:bodyPr/>
          <a:lstStyle>
            <a:lvl1pPr>
              <a:defRPr sz="1266"/>
            </a:lvl1pPr>
            <a:lvl2pPr>
              <a:defRPr sz="1055"/>
            </a:lvl2pPr>
            <a:lvl3pPr>
              <a:defRPr sz="949"/>
            </a:lvl3pPr>
            <a:lvl4pPr>
              <a:defRPr sz="844"/>
            </a:lvl4pPr>
            <a:lvl5pPr>
              <a:defRPr sz="844"/>
            </a:lvl5pPr>
            <a:lvl6pPr>
              <a:defRPr sz="844"/>
            </a:lvl6pPr>
            <a:lvl7pPr>
              <a:defRPr sz="844"/>
            </a:lvl7pPr>
            <a:lvl8pPr>
              <a:defRPr sz="844"/>
            </a:lvl8pPr>
            <a:lvl9pPr>
              <a:defRPr sz="84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0"/>
          </p:nvPr>
        </p:nvSpPr>
        <p:spPr/>
        <p:txBody>
          <a:bodyPr/>
          <a:lstStyle>
            <a:lvl1pPr>
              <a:defRPr smtClean="0"/>
            </a:lvl1pPr>
          </a:lstStyle>
          <a:p>
            <a:fld id="{34DE5A83-8513-C84B-B490-77B03F0A9494}" type="slidenum">
              <a:rPr lang="en-US"/>
              <a:pPr/>
              <a:t>‹N°›</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numéro de diapositive 2"/>
          <p:cNvSpPr>
            <a:spLocks noGrp="1"/>
          </p:cNvSpPr>
          <p:nvPr>
            <p:ph type="sldNum" sz="quarter" idx="10"/>
          </p:nvPr>
        </p:nvSpPr>
        <p:spPr/>
        <p:txBody>
          <a:bodyPr/>
          <a:lstStyle>
            <a:lvl1pPr>
              <a:defRPr smtClean="0"/>
            </a:lvl1pPr>
          </a:lstStyle>
          <a:p>
            <a:fld id="{F712873E-B067-634B-B49B-40ADADBF5E55}" type="slidenum">
              <a:rPr lang="en-US"/>
              <a:pPr/>
              <a:t>‹N°›</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lvl1pPr>
              <a:defRPr smtClean="0"/>
            </a:lvl1pPr>
          </a:lstStyle>
          <a:p>
            <a:fld id="{243FBAA0-A6B0-1A4E-946E-494E53F8C89E}" type="slidenum">
              <a:rPr lang="en-US"/>
              <a:pPr/>
              <a:t>‹N°›</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47" y="205106"/>
            <a:ext cx="3008189" cy="871481"/>
          </a:xfrm>
        </p:spPr>
        <p:txBody>
          <a:bodyPr anchor="b"/>
          <a:lstStyle>
            <a:lvl1pPr algn="l">
              <a:defRPr sz="1055" b="1"/>
            </a:lvl1pPr>
          </a:lstStyle>
          <a:p>
            <a:r>
              <a:rPr lang="fr-FR"/>
              <a:t>Cliquez et modifiez le titre</a:t>
            </a:r>
          </a:p>
        </p:txBody>
      </p:sp>
      <p:sp>
        <p:nvSpPr>
          <p:cNvPr id="3" name="Espace réservé du contenu 2"/>
          <p:cNvSpPr>
            <a:spLocks noGrp="1"/>
          </p:cNvSpPr>
          <p:nvPr>
            <p:ph idx="1"/>
          </p:nvPr>
        </p:nvSpPr>
        <p:spPr>
          <a:xfrm>
            <a:off x="3575224" y="205104"/>
            <a:ext cx="5111130" cy="4389221"/>
          </a:xfrm>
        </p:spPr>
        <p:txBody>
          <a:bodyPr/>
          <a:lstStyle>
            <a:lvl1pPr>
              <a:defRPr sz="1740"/>
            </a:lvl1pPr>
            <a:lvl2pPr>
              <a:defRPr sz="1529"/>
            </a:lvl2pPr>
            <a:lvl3pPr>
              <a:defRPr sz="1266"/>
            </a:lvl3pPr>
            <a:lvl4pPr>
              <a:defRPr sz="1055"/>
            </a:lvl4pPr>
            <a:lvl5pPr>
              <a:defRPr sz="1055"/>
            </a:lvl5pPr>
            <a:lvl6pPr>
              <a:defRPr sz="1055"/>
            </a:lvl6pPr>
            <a:lvl7pPr>
              <a:defRPr sz="1055"/>
            </a:lvl7pPr>
            <a:lvl8pPr>
              <a:defRPr sz="1055"/>
            </a:lvl8pPr>
            <a:lvl9pPr>
              <a:defRPr sz="105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647" y="1076586"/>
            <a:ext cx="3008189" cy="3517738"/>
          </a:xfrm>
        </p:spPr>
        <p:txBody>
          <a:bodyPr/>
          <a:lstStyle>
            <a:lvl1pPr marL="0" indent="0">
              <a:buNone/>
              <a:defRPr sz="738"/>
            </a:lvl1pPr>
            <a:lvl2pPr marL="241066" indent="0">
              <a:buNone/>
              <a:defRPr sz="633"/>
            </a:lvl2pPr>
            <a:lvl3pPr marL="482131" indent="0">
              <a:buNone/>
              <a:defRPr sz="527"/>
            </a:lvl3pPr>
            <a:lvl4pPr marL="723198" indent="0">
              <a:buNone/>
              <a:defRPr sz="527"/>
            </a:lvl4pPr>
            <a:lvl5pPr marL="964263" indent="0">
              <a:buNone/>
              <a:defRPr sz="527"/>
            </a:lvl5pPr>
            <a:lvl6pPr marL="1205329" indent="0">
              <a:buNone/>
              <a:defRPr sz="527"/>
            </a:lvl6pPr>
            <a:lvl7pPr marL="1446394" indent="0">
              <a:buNone/>
              <a:defRPr sz="527"/>
            </a:lvl7pPr>
            <a:lvl8pPr marL="1687461" indent="0">
              <a:buNone/>
              <a:defRPr sz="527"/>
            </a:lvl8pPr>
            <a:lvl9pPr marL="1928526" indent="0">
              <a:buNone/>
              <a:defRPr sz="527"/>
            </a:lvl9pPr>
          </a:lstStyle>
          <a:p>
            <a:pPr lvl="0"/>
            <a:r>
              <a:rPr lang="fr-FR"/>
              <a:t>Cliquez pour modifier les styles du texte du masque</a:t>
            </a:r>
          </a:p>
        </p:txBody>
      </p:sp>
      <p:sp>
        <p:nvSpPr>
          <p:cNvPr id="5" name="Espace réservé du numéro de diapositive 4"/>
          <p:cNvSpPr>
            <a:spLocks noGrp="1"/>
          </p:cNvSpPr>
          <p:nvPr>
            <p:ph type="sldNum" sz="quarter" idx="10"/>
          </p:nvPr>
        </p:nvSpPr>
        <p:spPr/>
        <p:txBody>
          <a:bodyPr/>
          <a:lstStyle>
            <a:lvl1pPr>
              <a:defRPr smtClean="0"/>
            </a:lvl1pPr>
          </a:lstStyle>
          <a:p>
            <a:fld id="{8184E4AD-2D95-A747-9013-508AD755DA32}" type="slidenum">
              <a:rPr lang="en-US"/>
              <a:pPr/>
              <a:t>‹N°›</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3600618"/>
            <a:ext cx="5486178" cy="425276"/>
          </a:xfrm>
        </p:spPr>
        <p:txBody>
          <a:bodyPr anchor="b"/>
          <a:lstStyle>
            <a:lvl1pPr algn="l">
              <a:defRPr sz="1055" b="1"/>
            </a:lvl1pPr>
          </a:lstStyle>
          <a:p>
            <a:r>
              <a:rPr lang="fr-FR"/>
              <a:t>Cliquez et modifiez le titre</a:t>
            </a:r>
          </a:p>
        </p:txBody>
      </p:sp>
      <p:sp>
        <p:nvSpPr>
          <p:cNvPr id="3" name="Espace réservé pour une image  2"/>
          <p:cNvSpPr>
            <a:spLocks noGrp="1"/>
          </p:cNvSpPr>
          <p:nvPr>
            <p:ph type="pic" idx="1"/>
          </p:nvPr>
        </p:nvSpPr>
        <p:spPr>
          <a:xfrm>
            <a:off x="1792635" y="459600"/>
            <a:ext cx="5486178" cy="3085766"/>
          </a:xfrm>
        </p:spPr>
        <p:txBody>
          <a:bodyPr/>
          <a:lstStyle>
            <a:lvl1pPr marL="0" indent="0">
              <a:buNone/>
              <a:defRPr sz="1740"/>
            </a:lvl1pPr>
            <a:lvl2pPr marL="241066" indent="0">
              <a:buNone/>
              <a:defRPr sz="1529"/>
            </a:lvl2pPr>
            <a:lvl3pPr marL="482131" indent="0">
              <a:buNone/>
              <a:defRPr sz="1266"/>
            </a:lvl3pPr>
            <a:lvl4pPr marL="723198" indent="0">
              <a:buNone/>
              <a:defRPr sz="1055"/>
            </a:lvl4pPr>
            <a:lvl5pPr marL="964263" indent="0">
              <a:buNone/>
              <a:defRPr sz="1055"/>
            </a:lvl5pPr>
            <a:lvl6pPr marL="1205329" indent="0">
              <a:buNone/>
              <a:defRPr sz="1055"/>
            </a:lvl6pPr>
            <a:lvl7pPr marL="1446394" indent="0">
              <a:buNone/>
              <a:defRPr sz="1055"/>
            </a:lvl7pPr>
            <a:lvl8pPr marL="1687461" indent="0">
              <a:buNone/>
              <a:defRPr sz="1055"/>
            </a:lvl8pPr>
            <a:lvl9pPr marL="1928526" indent="0">
              <a:buNone/>
              <a:defRPr sz="1055"/>
            </a:lvl9pPr>
          </a:lstStyle>
          <a:p>
            <a:endParaRPr lang="fr-FR"/>
          </a:p>
        </p:txBody>
      </p:sp>
      <p:sp>
        <p:nvSpPr>
          <p:cNvPr id="4" name="Espace réservé du texte 3"/>
          <p:cNvSpPr>
            <a:spLocks noGrp="1"/>
          </p:cNvSpPr>
          <p:nvPr>
            <p:ph type="body" sz="half" idx="2"/>
          </p:nvPr>
        </p:nvSpPr>
        <p:spPr>
          <a:xfrm>
            <a:off x="1792635" y="4025895"/>
            <a:ext cx="5486178" cy="603591"/>
          </a:xfrm>
        </p:spPr>
        <p:txBody>
          <a:bodyPr/>
          <a:lstStyle>
            <a:lvl1pPr marL="0" indent="0">
              <a:buNone/>
              <a:defRPr sz="738"/>
            </a:lvl1pPr>
            <a:lvl2pPr marL="241066" indent="0">
              <a:buNone/>
              <a:defRPr sz="633"/>
            </a:lvl2pPr>
            <a:lvl3pPr marL="482131" indent="0">
              <a:buNone/>
              <a:defRPr sz="527"/>
            </a:lvl3pPr>
            <a:lvl4pPr marL="723198" indent="0">
              <a:buNone/>
              <a:defRPr sz="527"/>
            </a:lvl4pPr>
            <a:lvl5pPr marL="964263" indent="0">
              <a:buNone/>
              <a:defRPr sz="527"/>
            </a:lvl5pPr>
            <a:lvl6pPr marL="1205329" indent="0">
              <a:buNone/>
              <a:defRPr sz="527"/>
            </a:lvl6pPr>
            <a:lvl7pPr marL="1446394" indent="0">
              <a:buNone/>
              <a:defRPr sz="527"/>
            </a:lvl7pPr>
            <a:lvl8pPr marL="1687461" indent="0">
              <a:buNone/>
              <a:defRPr sz="527"/>
            </a:lvl8pPr>
            <a:lvl9pPr marL="1928526" indent="0">
              <a:buNone/>
              <a:defRPr sz="527"/>
            </a:lvl9pPr>
          </a:lstStyle>
          <a:p>
            <a:pPr lvl="0"/>
            <a:r>
              <a:rPr lang="fr-FR"/>
              <a:t>Cliquez pour modifier les styles du texte du masque</a:t>
            </a:r>
          </a:p>
        </p:txBody>
      </p:sp>
      <p:sp>
        <p:nvSpPr>
          <p:cNvPr id="5" name="Espace réservé du numéro de diapositive 4"/>
          <p:cNvSpPr>
            <a:spLocks noGrp="1"/>
          </p:cNvSpPr>
          <p:nvPr>
            <p:ph type="sldNum" sz="quarter" idx="10"/>
          </p:nvPr>
        </p:nvSpPr>
        <p:spPr/>
        <p:txBody>
          <a:bodyPr/>
          <a:lstStyle>
            <a:lvl1pPr>
              <a:defRPr smtClean="0"/>
            </a:lvl1pPr>
          </a:lstStyle>
          <a:p>
            <a:fld id="{46FCD0A1-2755-AA45-AFA7-32A0A0DB4869}" type="slidenum">
              <a:rPr lang="en-US"/>
              <a:pPr/>
              <a:t>‹N°›</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7587" y="287983"/>
            <a:ext cx="7768827" cy="1198811"/>
          </a:xfrm>
          <a:prstGeom prst="rect">
            <a:avLst/>
          </a:prstGeom>
          <a:noFill/>
          <a:ln w="12700">
            <a:noFill/>
            <a:miter lim="800000"/>
            <a:headEnd/>
            <a:tailEnd/>
          </a:ln>
          <a:effectLst/>
        </p:spPr>
        <p:txBody>
          <a:bodyPr vert="horz" wrap="square" lIns="50796" tIns="50796" rIns="108592" bIns="50796" numCol="1" anchor="ctr" anchorCtr="0" compatLnSpc="1">
            <a:prstTxWarp prst="textNoShape">
              <a:avLst/>
            </a:prstTxWarp>
          </a:bodyPr>
          <a:lstStyle/>
          <a:p>
            <a:pPr lvl="0"/>
            <a:r>
              <a:rPr lang="en-US">
                <a:sym typeface="Times" pitchFamily="-111" charset="0"/>
              </a:rPr>
              <a:t>Cliquez et modifiez le titre</a:t>
            </a:r>
          </a:p>
        </p:txBody>
      </p:sp>
      <p:sp>
        <p:nvSpPr>
          <p:cNvPr id="1026" name="Rectangle 2"/>
          <p:cNvSpPr>
            <a:spLocks noGrp="1" noChangeArrowheads="1"/>
          </p:cNvSpPr>
          <p:nvPr>
            <p:ph type="body" idx="1"/>
          </p:nvPr>
        </p:nvSpPr>
        <p:spPr bwMode="auto">
          <a:xfrm>
            <a:off x="687587" y="1486794"/>
            <a:ext cx="7768827" cy="3656707"/>
          </a:xfrm>
          <a:prstGeom prst="rect">
            <a:avLst/>
          </a:prstGeom>
          <a:noFill/>
          <a:ln w="12700">
            <a:noFill/>
            <a:miter lim="800000"/>
            <a:headEnd/>
            <a:tailEnd/>
          </a:ln>
          <a:effectLst/>
        </p:spPr>
        <p:txBody>
          <a:bodyPr vert="horz" wrap="square" lIns="50796" tIns="50796" rIns="108592" bIns="50796" numCol="1" anchor="t" anchorCtr="0" compatLnSpc="1">
            <a:prstTxWarp prst="textNoShape">
              <a:avLst/>
            </a:prstTxWarp>
          </a:bodyPr>
          <a:lstStyle/>
          <a:p>
            <a:pPr lvl="0"/>
            <a:r>
              <a:rPr lang="en-US">
                <a:sym typeface="Times" pitchFamily="-111" charset="0"/>
              </a:rPr>
              <a:t>Cliquez pour modifier les styles du texte du masque</a:t>
            </a:r>
          </a:p>
          <a:p>
            <a:pPr lvl="1"/>
            <a:r>
              <a:rPr lang="en-US">
                <a:sym typeface="Times" pitchFamily="-111" charset="0"/>
              </a:rPr>
              <a:t>Deuxième niveau</a:t>
            </a:r>
          </a:p>
          <a:p>
            <a:pPr lvl="2"/>
            <a:r>
              <a:rPr lang="en-US">
                <a:sym typeface="Times" pitchFamily="-111" charset="0"/>
              </a:rPr>
              <a:t>Troisième niveau</a:t>
            </a:r>
          </a:p>
          <a:p>
            <a:pPr lvl="3"/>
            <a:r>
              <a:rPr lang="en-US">
                <a:sym typeface="Times" pitchFamily="-111" charset="0"/>
              </a:rPr>
              <a:t>Quatrième niveau</a:t>
            </a:r>
          </a:p>
          <a:p>
            <a:pPr lvl="4"/>
            <a:r>
              <a:rPr lang="en-US">
                <a:sym typeface="Times" pitchFamily="-111" charset="0"/>
              </a:rPr>
              <a:t>Cinquième niveau</a:t>
            </a:r>
          </a:p>
        </p:txBody>
      </p:sp>
      <p:sp>
        <p:nvSpPr>
          <p:cNvPr id="1027" name="Text Box 3"/>
          <p:cNvSpPr txBox="1">
            <a:spLocks noGrp="1" noChangeArrowheads="1"/>
          </p:cNvSpPr>
          <p:nvPr>
            <p:ph type="sldNum" sz="quarter" idx="4"/>
          </p:nvPr>
        </p:nvSpPr>
        <p:spPr bwMode="auto">
          <a:xfrm>
            <a:off x="7385969" y="4688086"/>
            <a:ext cx="241102" cy="207615"/>
          </a:xfrm>
          <a:prstGeom prst="rect">
            <a:avLst/>
          </a:prstGeom>
          <a:noFill/>
          <a:ln w="12700">
            <a:noFill/>
            <a:miter lim="800000"/>
            <a:headEnd/>
            <a:tailEnd/>
          </a:ln>
          <a:effectLst/>
        </p:spPr>
        <p:txBody>
          <a:bodyPr vert="horz" wrap="none" lIns="91434" tIns="45717" rIns="91434" bIns="45717" numCol="1" anchor="t" anchorCtr="0" compatLnSpc="1">
            <a:prstTxWarp prst="textNoShape">
              <a:avLst/>
            </a:prstTxWarp>
          </a:bodyPr>
          <a:lstStyle>
            <a:lvl1pPr>
              <a:defRPr sz="949">
                <a:solidFill>
                  <a:schemeClr val="tx1"/>
                </a:solidFill>
                <a:latin typeface="+mn-lt"/>
                <a:ea typeface="Times" pitchFamily="-111" charset="0"/>
                <a:cs typeface="Times" pitchFamily="-111" charset="0"/>
                <a:sym typeface="Times" pitchFamily="-111" charset="0"/>
              </a:defRPr>
            </a:lvl1pPr>
          </a:lstStyle>
          <a:p>
            <a:fld id="{C18BADB2-18C9-2A44-B609-E3E49176EB07}"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dt="0"/>
  <p:txStyles>
    <p:titleStyle>
      <a:lvl1pPr marL="2511" algn="ctr" rtl="0" fontAlgn="base">
        <a:spcBef>
          <a:spcPct val="0"/>
        </a:spcBef>
        <a:spcAft>
          <a:spcPct val="0"/>
        </a:spcAft>
        <a:defRPr sz="3269">
          <a:solidFill>
            <a:schemeClr val="tx1"/>
          </a:solidFill>
          <a:latin typeface="+mj-lt"/>
          <a:ea typeface="+mj-ea"/>
          <a:cs typeface="+mj-cs"/>
          <a:sym typeface="Times" pitchFamily="-111" charset="0"/>
        </a:defRPr>
      </a:lvl1pPr>
      <a:lvl2pPr marL="2511"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2pPr>
      <a:lvl3pPr marL="2511"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3pPr>
      <a:lvl4pPr marL="2511"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4pPr>
      <a:lvl5pPr marL="2511"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5pPr>
      <a:lvl6pPr marL="243577"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6pPr>
      <a:lvl7pPr marL="484642"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7pPr>
      <a:lvl8pPr marL="725709"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8pPr>
      <a:lvl9pPr marL="966775"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9pPr>
    </p:titleStyle>
    <p:bodyStyle>
      <a:lvl1pPr marL="201725" indent="-180799" algn="l" rtl="0" fontAlgn="base">
        <a:spcBef>
          <a:spcPts val="580"/>
        </a:spcBef>
        <a:spcAft>
          <a:spcPct val="0"/>
        </a:spcAft>
        <a:buClr>
          <a:srgbClr val="000000"/>
        </a:buClr>
        <a:buSzPct val="100000"/>
        <a:buFont typeface="Lucida Grande" pitchFamily="-111" charset="0"/>
        <a:buChar char="•"/>
        <a:defRPr sz="2267">
          <a:solidFill>
            <a:schemeClr val="tx1"/>
          </a:solidFill>
          <a:latin typeface="+mn-lt"/>
          <a:ea typeface="+mn-ea"/>
          <a:cs typeface="+mn-cs"/>
          <a:sym typeface="Times" pitchFamily="-111" charset="0"/>
        </a:defRPr>
      </a:lvl1pPr>
      <a:lvl2pPr marL="359088" indent="-150666" algn="l" rtl="0" fontAlgn="base">
        <a:spcBef>
          <a:spcPts val="527"/>
        </a:spcBef>
        <a:spcAft>
          <a:spcPct val="0"/>
        </a:spcAft>
        <a:buClr>
          <a:srgbClr val="000000"/>
        </a:buClr>
        <a:buSzPct val="100000"/>
        <a:buFont typeface="Lucida Grande" pitchFamily="-111" charset="0"/>
        <a:buChar char="–"/>
        <a:defRPr sz="2004">
          <a:solidFill>
            <a:schemeClr val="tx1"/>
          </a:solidFill>
          <a:latin typeface="+mn-lt"/>
          <a:ea typeface="+mn-ea"/>
          <a:cs typeface="+mn-cs"/>
          <a:sym typeface="Times" pitchFamily="-111" charset="0"/>
        </a:defRPr>
      </a:lvl2pPr>
      <a:lvl3pPr marL="570020" indent="-120533" algn="l" rtl="0" fontAlgn="base">
        <a:spcBef>
          <a:spcPts val="475"/>
        </a:spcBef>
        <a:spcAft>
          <a:spcPct val="0"/>
        </a:spcAft>
        <a:buClr>
          <a:srgbClr val="000000"/>
        </a:buClr>
        <a:buSzPct val="100000"/>
        <a:buFont typeface="Lucida Grande" pitchFamily="-111" charset="0"/>
        <a:buChar char="•"/>
        <a:defRPr sz="1793">
          <a:solidFill>
            <a:schemeClr val="tx1"/>
          </a:solidFill>
          <a:latin typeface="+mn-lt"/>
          <a:ea typeface="+mn-ea"/>
          <a:cs typeface="+mn-cs"/>
          <a:sym typeface="Times" pitchFamily="-111" charset="0"/>
        </a:defRPr>
      </a:lvl3pPr>
      <a:lvl4pPr marL="811086" indent="-120533" algn="l" rtl="0" fontAlgn="base">
        <a:spcBef>
          <a:spcPts val="369"/>
        </a:spcBef>
        <a:spcAft>
          <a:spcPct val="0"/>
        </a:spcAft>
        <a:buClr>
          <a:srgbClr val="000000"/>
        </a:buClr>
        <a:buSzPct val="100000"/>
        <a:buFont typeface="Lucida Grande" pitchFamily="-111" charset="0"/>
        <a:buChar char="–"/>
        <a:defRPr sz="1529">
          <a:solidFill>
            <a:schemeClr val="tx1"/>
          </a:solidFill>
          <a:latin typeface="+mn-lt"/>
          <a:ea typeface="+mn-ea"/>
          <a:cs typeface="+mn-cs"/>
          <a:sym typeface="Times" pitchFamily="-111" charset="0"/>
        </a:defRPr>
      </a:lvl4pPr>
      <a:lvl5pPr marL="1052152" indent="-120533" algn="l" rtl="0" fontAlgn="base">
        <a:spcBef>
          <a:spcPts val="369"/>
        </a:spcBef>
        <a:spcAft>
          <a:spcPct val="0"/>
        </a:spcAft>
        <a:buClr>
          <a:srgbClr val="000000"/>
        </a:buClr>
        <a:buSzPct val="100000"/>
        <a:buFont typeface="Lucida Grande" pitchFamily="-111" charset="0"/>
        <a:buChar char="»"/>
        <a:defRPr sz="1529">
          <a:solidFill>
            <a:schemeClr val="tx1"/>
          </a:solidFill>
          <a:latin typeface="+mn-lt"/>
          <a:ea typeface="+mn-ea"/>
          <a:cs typeface="+mn-cs"/>
          <a:sym typeface="Times" pitchFamily="-111" charset="0"/>
        </a:defRPr>
      </a:lvl5pPr>
      <a:lvl6pPr marL="1293217" indent="-120533" algn="l" rtl="0" fontAlgn="base">
        <a:spcBef>
          <a:spcPts val="369"/>
        </a:spcBef>
        <a:spcAft>
          <a:spcPct val="0"/>
        </a:spcAft>
        <a:buClr>
          <a:srgbClr val="000000"/>
        </a:buClr>
        <a:buSzPct val="100000"/>
        <a:buFont typeface="Lucida Grande" pitchFamily="-111" charset="0"/>
        <a:buChar char="»"/>
        <a:defRPr sz="1529">
          <a:solidFill>
            <a:schemeClr val="tx1"/>
          </a:solidFill>
          <a:latin typeface="+mn-lt"/>
          <a:ea typeface="+mn-ea"/>
          <a:cs typeface="+mn-cs"/>
          <a:sym typeface="Times" pitchFamily="-111" charset="0"/>
        </a:defRPr>
      </a:lvl6pPr>
      <a:lvl7pPr marL="1534284" indent="-120533" algn="l" rtl="0" fontAlgn="base">
        <a:spcBef>
          <a:spcPts val="369"/>
        </a:spcBef>
        <a:spcAft>
          <a:spcPct val="0"/>
        </a:spcAft>
        <a:buClr>
          <a:srgbClr val="000000"/>
        </a:buClr>
        <a:buSzPct val="100000"/>
        <a:buFont typeface="Lucida Grande" pitchFamily="-111" charset="0"/>
        <a:buChar char="»"/>
        <a:defRPr sz="1529">
          <a:solidFill>
            <a:schemeClr val="tx1"/>
          </a:solidFill>
          <a:latin typeface="+mn-lt"/>
          <a:ea typeface="+mn-ea"/>
          <a:cs typeface="+mn-cs"/>
          <a:sym typeface="Times" pitchFamily="-111" charset="0"/>
        </a:defRPr>
      </a:lvl7pPr>
      <a:lvl8pPr marL="1775349" indent="-120533" algn="l" rtl="0" fontAlgn="base">
        <a:spcBef>
          <a:spcPts val="369"/>
        </a:spcBef>
        <a:spcAft>
          <a:spcPct val="0"/>
        </a:spcAft>
        <a:buClr>
          <a:srgbClr val="000000"/>
        </a:buClr>
        <a:buSzPct val="100000"/>
        <a:buFont typeface="Lucida Grande" pitchFamily="-111" charset="0"/>
        <a:buChar char="»"/>
        <a:defRPr sz="1529">
          <a:solidFill>
            <a:schemeClr val="tx1"/>
          </a:solidFill>
          <a:latin typeface="+mn-lt"/>
          <a:ea typeface="+mn-ea"/>
          <a:cs typeface="+mn-cs"/>
          <a:sym typeface="Times" pitchFamily="-111" charset="0"/>
        </a:defRPr>
      </a:lvl8pPr>
      <a:lvl9pPr marL="2016415" indent="-120533" algn="l" rtl="0" fontAlgn="base">
        <a:spcBef>
          <a:spcPts val="369"/>
        </a:spcBef>
        <a:spcAft>
          <a:spcPct val="0"/>
        </a:spcAft>
        <a:buClr>
          <a:srgbClr val="000000"/>
        </a:buClr>
        <a:buSzPct val="100000"/>
        <a:buFont typeface="Lucida Grande" pitchFamily="-111" charset="0"/>
        <a:buChar char="»"/>
        <a:defRPr sz="1529">
          <a:solidFill>
            <a:schemeClr val="tx1"/>
          </a:solidFill>
          <a:latin typeface="+mn-lt"/>
          <a:ea typeface="+mn-ea"/>
          <a:cs typeface="+mn-cs"/>
          <a:sym typeface="Times" pitchFamily="-111" charset="0"/>
        </a:defRPr>
      </a:lvl9pPr>
    </p:bodyStyle>
    <p:otherStyle>
      <a:defPPr>
        <a:defRPr lang="fr-FR"/>
      </a:defPPr>
      <a:lvl1pPr marL="0" algn="l" defTabSz="241066" rtl="0" eaLnBrk="1" latinLnBrk="0" hangingPunct="1">
        <a:defRPr sz="949" kern="1200">
          <a:solidFill>
            <a:schemeClr val="tx1"/>
          </a:solidFill>
          <a:latin typeface="+mn-lt"/>
          <a:ea typeface="+mn-ea"/>
          <a:cs typeface="+mn-cs"/>
        </a:defRPr>
      </a:lvl1pPr>
      <a:lvl2pPr marL="241066" algn="l" defTabSz="241066" rtl="0" eaLnBrk="1" latinLnBrk="0" hangingPunct="1">
        <a:defRPr sz="949" kern="1200">
          <a:solidFill>
            <a:schemeClr val="tx1"/>
          </a:solidFill>
          <a:latin typeface="+mn-lt"/>
          <a:ea typeface="+mn-ea"/>
          <a:cs typeface="+mn-cs"/>
        </a:defRPr>
      </a:lvl2pPr>
      <a:lvl3pPr marL="482131" algn="l" defTabSz="241066" rtl="0" eaLnBrk="1" latinLnBrk="0" hangingPunct="1">
        <a:defRPr sz="949" kern="1200">
          <a:solidFill>
            <a:schemeClr val="tx1"/>
          </a:solidFill>
          <a:latin typeface="+mn-lt"/>
          <a:ea typeface="+mn-ea"/>
          <a:cs typeface="+mn-cs"/>
        </a:defRPr>
      </a:lvl3pPr>
      <a:lvl4pPr marL="723198" algn="l" defTabSz="241066" rtl="0" eaLnBrk="1" latinLnBrk="0" hangingPunct="1">
        <a:defRPr sz="949" kern="1200">
          <a:solidFill>
            <a:schemeClr val="tx1"/>
          </a:solidFill>
          <a:latin typeface="+mn-lt"/>
          <a:ea typeface="+mn-ea"/>
          <a:cs typeface="+mn-cs"/>
        </a:defRPr>
      </a:lvl4pPr>
      <a:lvl5pPr marL="964263" algn="l" defTabSz="241066" rtl="0" eaLnBrk="1" latinLnBrk="0" hangingPunct="1">
        <a:defRPr sz="949" kern="1200">
          <a:solidFill>
            <a:schemeClr val="tx1"/>
          </a:solidFill>
          <a:latin typeface="+mn-lt"/>
          <a:ea typeface="+mn-ea"/>
          <a:cs typeface="+mn-cs"/>
        </a:defRPr>
      </a:lvl5pPr>
      <a:lvl6pPr marL="1205329" algn="l" defTabSz="241066" rtl="0" eaLnBrk="1" latinLnBrk="0" hangingPunct="1">
        <a:defRPr sz="949" kern="1200">
          <a:solidFill>
            <a:schemeClr val="tx1"/>
          </a:solidFill>
          <a:latin typeface="+mn-lt"/>
          <a:ea typeface="+mn-ea"/>
          <a:cs typeface="+mn-cs"/>
        </a:defRPr>
      </a:lvl6pPr>
      <a:lvl7pPr marL="1446394" algn="l" defTabSz="241066" rtl="0" eaLnBrk="1" latinLnBrk="0" hangingPunct="1">
        <a:defRPr sz="949" kern="1200">
          <a:solidFill>
            <a:schemeClr val="tx1"/>
          </a:solidFill>
          <a:latin typeface="+mn-lt"/>
          <a:ea typeface="+mn-ea"/>
          <a:cs typeface="+mn-cs"/>
        </a:defRPr>
      </a:lvl7pPr>
      <a:lvl8pPr marL="1687461" algn="l" defTabSz="241066" rtl="0" eaLnBrk="1" latinLnBrk="0" hangingPunct="1">
        <a:defRPr sz="949" kern="1200">
          <a:solidFill>
            <a:schemeClr val="tx1"/>
          </a:solidFill>
          <a:latin typeface="+mn-lt"/>
          <a:ea typeface="+mn-ea"/>
          <a:cs typeface="+mn-cs"/>
        </a:defRPr>
      </a:lvl8pPr>
      <a:lvl9pPr marL="1928526" algn="l" defTabSz="241066" rtl="0" eaLnBrk="1" latinLnBrk="0" hangingPunct="1">
        <a:defRPr sz="94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10" name="Group 9"/>
          <p:cNvGrpSpPr/>
          <p:nvPr/>
        </p:nvGrpSpPr>
        <p:grpSpPr>
          <a:xfrm>
            <a:off x="20416" y="-589"/>
            <a:ext cx="1767506" cy="514052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a:pPr/>
              <a:t>7/11/26</a:t>
            </a:fld>
            <a:endParaRPr lang="en-US"/>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398860" y="590837"/>
            <a:ext cx="584825" cy="273844"/>
          </a:xfrm>
          <a:prstGeom prst="rect">
            <a:avLst/>
          </a:prstGeom>
        </p:spPr>
        <p:txBody>
          <a:bodyPr vert="horz" lIns="91440" tIns="45720" rIns="91440" bIns="45720" rtlCol="0" anchor="ctr"/>
          <a:lstStyle>
            <a:lvl1pPr algn="r">
              <a:defRPr sz="1500">
                <a:solidFill>
                  <a:srgbClr val="FEFFFF"/>
                </a:solidFill>
              </a:defRPr>
            </a:lvl1pPr>
          </a:lstStyle>
          <a:p>
            <a:fld id="{C18BADB2-18C9-2A44-B609-E3E49176EB07}" type="slidenum">
              <a:rPr lang="en-US" smtClean="0"/>
              <a:pPr/>
              <a:t>‹N°›</a:t>
            </a:fld>
            <a:endParaRPr lang="en-US"/>
          </a:p>
        </p:txBody>
      </p:sp>
    </p:spTree>
    <p:extLst>
      <p:ext uri="{BB962C8B-B14F-4D97-AF65-F5344CB8AC3E}">
        <p14:creationId xmlns:p14="http://schemas.microsoft.com/office/powerpoint/2010/main" val="1121159937"/>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Lst>
  <p:hf hdr="0" dt="0"/>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corn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notesSlide" Target="../notesSlides/notesSlide22.xml"/><Relationship Id="rId16"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5" Type="http://schemas.openxmlformats.org/officeDocument/2006/relationships/image" Target="../media/image34.jpe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jpeg"/><Relationship Id="rId14" Type="http://schemas.openxmlformats.org/officeDocument/2006/relationships/image" Target="../media/image33.jpeg"/></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slide" Target="slide55.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hyperlink" Target="https://www.cornil.com/abm/Copilot-Mac-ex1.mp4"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hyperlink" Target="https://www.cornil.com/abm/PP365-Mac01.pptx" TargetMode="External"/><Relationship Id="rId4" Type="http://schemas.openxmlformats.org/officeDocument/2006/relationships/hyperlink" Target="https://www.cornil.com/abm/Copilot-Mac-ex2.mp4"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hyperlink" Target="https://www.cornil.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9256"/>
            <a:ext cx="9086270" cy="685271"/>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wrap="square" lIns="130003" tIns="65002" rIns="130003" bIns="65002">
            <a:spAutoFit/>
          </a:bodyPr>
          <a:lstStyle/>
          <a:p>
            <a:pPr algn="ctr" fontAlgn="auto">
              <a:spcBef>
                <a:spcPts val="0"/>
              </a:spcBef>
              <a:spcAft>
                <a:spcPts val="0"/>
              </a:spcAft>
              <a:defRPr/>
            </a:pPr>
            <a:r>
              <a:rPr lang="fr-FR" sz="3600" dirty="0">
                <a:latin typeface="Verdana"/>
                <a:cs typeface="Verdana"/>
              </a:rPr>
              <a:t>Atelier bureautique du Cilac</a:t>
            </a:r>
          </a:p>
        </p:txBody>
      </p:sp>
      <p:sp>
        <p:nvSpPr>
          <p:cNvPr id="6" name="ZoneTexte 5"/>
          <p:cNvSpPr txBox="1"/>
          <p:nvPr/>
        </p:nvSpPr>
        <p:spPr>
          <a:xfrm>
            <a:off x="-74200" y="840405"/>
            <a:ext cx="9234670" cy="3088794"/>
          </a:xfrm>
          <a:prstGeom prst="rect">
            <a:avLst/>
          </a:prstGeom>
          <a:noFill/>
        </p:spPr>
        <p:txBody>
          <a:bodyPr wrap="square" rtlCol="0">
            <a:spAutoFit/>
          </a:bodyPr>
          <a:lstStyle/>
          <a:p>
            <a:pPr marL="56427" algn="ctr"/>
            <a:r>
              <a:rPr lang="fr-FR" sz="2000" i="1" dirty="0">
                <a:solidFill>
                  <a:srgbClr val="363099"/>
                </a:solidFill>
                <a:latin typeface="Verdana" pitchFamily="-109" charset="0"/>
                <a:ea typeface="Verdana" pitchFamily="-109" charset="0"/>
                <a:cs typeface="Verdana" pitchFamily="-109" charset="0"/>
                <a:sym typeface="Verdana" pitchFamily="-109" charset="0"/>
              </a:rPr>
              <a:t>Initiation et perfectionnement à l’utilisation de la micro-informatique.</a:t>
            </a:r>
          </a:p>
          <a:p>
            <a:pPr marL="56437"/>
            <a:r>
              <a:rPr lang="fr-FR" sz="3600" dirty="0">
                <a:solidFill>
                  <a:srgbClr val="FF000B"/>
                </a:solidFill>
                <a:latin typeface="Verdana" pitchFamily="-109" charset="0"/>
                <a:ea typeface="Verdana" pitchFamily="-109" charset="0"/>
                <a:cs typeface="Verdana" pitchFamily="-109" charset="0"/>
                <a:sym typeface="Verdana" pitchFamily="-109" charset="0"/>
              </a:rPr>
              <a:t>PowerPoint 365 sur Mac</a:t>
            </a:r>
          </a:p>
          <a:p>
            <a:pPr marL="56437"/>
            <a:r>
              <a:rPr lang="fr-FR" sz="3600" dirty="0">
                <a:solidFill>
                  <a:schemeClr val="accent2"/>
                </a:solidFill>
                <a:latin typeface="Verdana" pitchFamily="-109" charset="0"/>
                <a:ea typeface="Verdana" pitchFamily="-109" charset="0"/>
                <a:cs typeface="Verdana" pitchFamily="-109" charset="0"/>
                <a:sym typeface="Verdana" pitchFamily="-109" charset="0"/>
              </a:rPr>
              <a:t>1. Quelques conseils pour bien utiliser </a:t>
            </a:r>
            <a:r>
              <a:rPr lang="fr-FR" sz="3600">
                <a:solidFill>
                  <a:schemeClr val="accent2"/>
                </a:solidFill>
                <a:latin typeface="Verdana" pitchFamily="-109" charset="0"/>
                <a:ea typeface="Verdana" pitchFamily="-109" charset="0"/>
                <a:cs typeface="Verdana" pitchFamily="-109" charset="0"/>
                <a:sym typeface="Verdana" pitchFamily="-109" charset="0"/>
              </a:rPr>
              <a:t>PowerPoint (3).</a:t>
            </a:r>
            <a:endParaRPr lang="fr-FR" sz="3600" dirty="0">
              <a:solidFill>
                <a:schemeClr val="accent2"/>
              </a:solidFill>
              <a:latin typeface="Verdana" pitchFamily="-109" charset="0"/>
              <a:ea typeface="Verdana" pitchFamily="-109" charset="0"/>
              <a:cs typeface="Verdana" pitchFamily="-109" charset="0"/>
              <a:sym typeface="Verdana" pitchFamily="-109" charset="0"/>
            </a:endParaRPr>
          </a:p>
          <a:p>
            <a:pPr marL="56437" algn="ctr"/>
            <a:endParaRPr lang="fr-FR" dirty="0">
              <a:solidFill>
                <a:schemeClr val="accent2"/>
              </a:solidFill>
              <a:latin typeface="Verdana" pitchFamily="-109" charset="0"/>
              <a:ea typeface="Verdana" pitchFamily="-109" charset="0"/>
              <a:cs typeface="Verdana" pitchFamily="-109" charset="0"/>
              <a:sym typeface="Verdana" pitchFamily="-109" charset="0"/>
            </a:endParaRPr>
          </a:p>
          <a:p>
            <a:pPr marL="56437" algn="ctr"/>
            <a:r>
              <a:rPr lang="fr-FR" sz="1400" dirty="0">
                <a:solidFill>
                  <a:schemeClr val="accent2"/>
                </a:solidFill>
                <a:latin typeface="Verdana" pitchFamily="-109" charset="0"/>
                <a:ea typeface="Verdana" pitchFamily="-109" charset="0"/>
                <a:cs typeface="Verdana" pitchFamily="-109" charset="0"/>
                <a:sym typeface="Verdana" pitchFamily="-109" charset="0"/>
              </a:rPr>
              <a:t>12/03/2025 – 11/07/2026</a:t>
            </a:r>
            <a:endParaRPr lang="fr-FR" sz="1400" dirty="0">
              <a:solidFill>
                <a:srgbClr val="3366FF"/>
              </a:solidFill>
              <a:latin typeface="Verdana" pitchFamily="-109" charset="0"/>
              <a:ea typeface="Verdana" pitchFamily="-109" charset="0"/>
              <a:cs typeface="Verdana" pitchFamily="-109" charset="0"/>
              <a:sym typeface="Verdana" pitchFamily="-109" charset="0"/>
            </a:endParaRPr>
          </a:p>
          <a:p>
            <a:pPr algn="ctr"/>
            <a:endParaRPr lang="fr-FR" dirty="0"/>
          </a:p>
        </p:txBody>
      </p:sp>
      <p:sp>
        <p:nvSpPr>
          <p:cNvPr id="7" name="ZoneTexte 6"/>
          <p:cNvSpPr txBox="1"/>
          <p:nvPr/>
        </p:nvSpPr>
        <p:spPr>
          <a:xfrm>
            <a:off x="2455260" y="4120794"/>
            <a:ext cx="4486806" cy="903581"/>
          </a:xfrm>
          <a:prstGeom prst="rect">
            <a:avLst/>
          </a:prstGeom>
          <a:noFill/>
        </p:spPr>
        <p:txBody>
          <a:bodyPr wrap="none" rtlCol="0">
            <a:spAutoFit/>
          </a:bodyPr>
          <a:lstStyle/>
          <a:p>
            <a:pPr algn="ctr"/>
            <a:r>
              <a:rPr lang="en-US">
                <a:latin typeface="Verdana" pitchFamily="-109" charset="0"/>
                <a:ea typeface="Verdana" pitchFamily="-109" charset="0"/>
                <a:cs typeface="Verdana" pitchFamily="-109" charset="0"/>
                <a:sym typeface="Verdana" pitchFamily="-109" charset="0"/>
              </a:rPr>
              <a:t>©Yves Cornil</a:t>
            </a:r>
            <a:r>
              <a:rPr lang="fr-FR">
                <a:latin typeface="Verdana" pitchFamily="-109" charset="0"/>
                <a:ea typeface="Verdana" pitchFamily="-109" charset="0"/>
                <a:cs typeface="Verdana" pitchFamily="-109" charset="0"/>
                <a:sym typeface="Verdana" pitchFamily="-109" charset="0"/>
              </a:rPr>
              <a:t> </a:t>
            </a:r>
            <a:br>
              <a:rPr lang="en-US">
                <a:latin typeface="Verdana" pitchFamily="-109" charset="0"/>
                <a:ea typeface="Verdana" pitchFamily="-109" charset="0"/>
                <a:cs typeface="Verdana" pitchFamily="-109" charset="0"/>
                <a:sym typeface="Verdana" pitchFamily="-109" charset="0"/>
              </a:rPr>
            </a:br>
            <a:r>
              <a:rPr lang="en-US">
                <a:solidFill>
                  <a:srgbClr val="17375E"/>
                </a:solidFill>
                <a:latin typeface="Verdana" pitchFamily="-109" charset="0"/>
                <a:ea typeface="Verdana" pitchFamily="-109" charset="0"/>
                <a:cs typeface="Verdana" pitchFamily="-109" charset="0"/>
                <a:sym typeface="Verdana" pitchFamily="-109" charset="0"/>
                <a:hlinkClick r:id="rId3"/>
              </a:rPr>
              <a:t>https://www.cornil.com/</a:t>
            </a:r>
            <a:r>
              <a:rPr lang="en-US">
                <a:solidFill>
                  <a:srgbClr val="17375E"/>
                </a:solidFill>
                <a:latin typeface="Verdana" pitchFamily="-109" charset="0"/>
                <a:ea typeface="Verdana" pitchFamily="-109" charset="0"/>
                <a:cs typeface="Verdana" pitchFamily="-109" charset="0"/>
                <a:sym typeface="Verdana" pitchFamily="-109" charset="0"/>
              </a:rPr>
              <a:t> </a:t>
            </a:r>
          </a:p>
        </p:txBody>
      </p:sp>
      <p:sp>
        <p:nvSpPr>
          <p:cNvPr id="11" name="ZoneTexte 10"/>
          <p:cNvSpPr txBox="1"/>
          <p:nvPr/>
        </p:nvSpPr>
        <p:spPr>
          <a:xfrm>
            <a:off x="230920" y="4774487"/>
            <a:ext cx="184666" cy="369332"/>
          </a:xfrm>
          <a:prstGeom prst="rect">
            <a:avLst/>
          </a:prstGeom>
          <a:noFill/>
        </p:spPr>
        <p:txBody>
          <a:bodyPr wrap="none" rtlCol="0">
            <a:spAutoFit/>
          </a:bodyPr>
          <a:lstStyle/>
          <a:p>
            <a:endParaRPr lang="fr-FR"/>
          </a:p>
        </p:txBody>
      </p:sp>
      <p:pic>
        <p:nvPicPr>
          <p:cNvPr id="20" name="Picture 9" descr="logo-mvp"/>
          <p:cNvPicPr>
            <a:picLocks noChangeAspect="1" noChangeArrowheads="1"/>
          </p:cNvPicPr>
          <p:nvPr/>
        </p:nvPicPr>
        <p:blipFill>
          <a:blip r:embed="rId4"/>
          <a:srcRect/>
          <a:stretch>
            <a:fillRect/>
          </a:stretch>
        </p:blipFill>
        <p:spPr bwMode="auto">
          <a:xfrm>
            <a:off x="7447936" y="3997551"/>
            <a:ext cx="1233040" cy="496739"/>
          </a:xfrm>
          <a:prstGeom prst="rect">
            <a:avLst/>
          </a:prstGeom>
          <a:noFill/>
          <a:ln w="9525">
            <a:noFill/>
            <a:miter lim="800000"/>
            <a:headEnd/>
            <a:tailEnd/>
          </a:ln>
        </p:spPr>
      </p:pic>
      <p:pic>
        <p:nvPicPr>
          <p:cNvPr id="12" name="Image 11"/>
          <p:cNvPicPr>
            <a:picLocks noChangeAspect="1"/>
          </p:cNvPicPr>
          <p:nvPr/>
        </p:nvPicPr>
        <p:blipFill>
          <a:blip r:embed="rId5"/>
          <a:stretch>
            <a:fillRect/>
          </a:stretch>
        </p:blipFill>
        <p:spPr>
          <a:xfrm>
            <a:off x="148400" y="4245921"/>
            <a:ext cx="1496568" cy="713232"/>
          </a:xfrm>
          <a:prstGeom prst="rect">
            <a:avLst/>
          </a:prstGeom>
        </p:spPr>
      </p:pic>
      <p:pic>
        <p:nvPicPr>
          <p:cNvPr id="3" name="Image 2" descr="Une image contenant dessin&#10;&#10;Description générée automatiquement">
            <a:extLst>
              <a:ext uri="{FF2B5EF4-FFF2-40B4-BE49-F238E27FC236}">
                <a16:creationId xmlns:a16="http://schemas.microsoft.com/office/drawing/2014/main" id="{4164EF49-A262-854A-9ED8-63E9C49E5BA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47936" y="4607236"/>
            <a:ext cx="1547664" cy="451453"/>
          </a:xfrm>
          <a:prstGeom prst="rect">
            <a:avLst/>
          </a:prstGeom>
        </p:spPr>
      </p:pic>
    </p:spTree>
    <p:extLst>
      <p:ext uri="{BB962C8B-B14F-4D97-AF65-F5344CB8AC3E}">
        <p14:creationId xmlns:p14="http://schemas.microsoft.com/office/powerpoint/2010/main" val="1194388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 calcmode="lin" valueType="num">
                                      <p:cBhvr additive="base">
                                        <p:cTn id="1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4" end="4"/>
                                            </p:txEl>
                                          </p:spTgt>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 calcmode="lin" valueType="num">
                                      <p:cBhvr additive="base">
                                        <p:cTn id="20"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0-#ppt_h/2"/>
                                          </p:val>
                                        </p:tav>
                                        <p:tav tm="100000">
                                          <p:val>
                                            <p:strVal val="#ppt_y"/>
                                          </p:val>
                                        </p:tav>
                                      </p:tavLst>
                                    </p:anim>
                                  </p:childTnLst>
                                </p:cTn>
                              </p:par>
                            </p:childTnLst>
                          </p:cTn>
                        </p:par>
                        <p:par>
                          <p:cTn id="27" fill="hold">
                            <p:stCondLst>
                              <p:cond delay="1500"/>
                            </p:stCondLst>
                            <p:childTnLst>
                              <p:par>
                                <p:cTn id="28" presetID="2" presetClass="entr" presetSubtype="1"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1000" fill="hold"/>
                                        <p:tgtEl>
                                          <p:spTgt spid="20"/>
                                        </p:tgtEl>
                                        <p:attrNameLst>
                                          <p:attrName>ppt_x</p:attrName>
                                        </p:attrNameLst>
                                      </p:cBhvr>
                                      <p:tavLst>
                                        <p:tav tm="0">
                                          <p:val>
                                            <p:strVal val="#ppt_x"/>
                                          </p:val>
                                        </p:tav>
                                        <p:tav tm="100000">
                                          <p:val>
                                            <p:strVal val="#ppt_x"/>
                                          </p:val>
                                        </p:tav>
                                      </p:tavLst>
                                    </p:anim>
                                    <p:anim calcmode="lin" valueType="num">
                                      <p:cBhvr additive="base">
                                        <p:cTn id="31" dur="1000" fill="hold"/>
                                        <p:tgtEl>
                                          <p:spTgt spid="20"/>
                                        </p:tgtEl>
                                        <p:attrNameLst>
                                          <p:attrName>ppt_y</p:attrName>
                                        </p:attrNameLst>
                                      </p:cBhvr>
                                      <p:tavLst>
                                        <p:tav tm="0">
                                          <p:val>
                                            <p:strVal val="0-#ppt_h/2"/>
                                          </p:val>
                                        </p:tav>
                                        <p:tav tm="100000">
                                          <p:val>
                                            <p:strVal val="#ppt_y"/>
                                          </p:val>
                                        </p:tav>
                                      </p:tavLst>
                                    </p:anim>
                                  </p:childTnLst>
                                </p:cTn>
                              </p:par>
                            </p:childTnLst>
                          </p:cTn>
                        </p:par>
                        <p:par>
                          <p:cTn id="32" fill="hold">
                            <p:stCondLst>
                              <p:cond delay="2500"/>
                            </p:stCondLst>
                            <p:childTnLst>
                              <p:par>
                                <p:cTn id="33" presetID="2" presetClass="entr" presetSubtype="1"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3D948B-625A-2DB9-A2F2-D2779D01B633}"/>
              </a:ext>
            </a:extLst>
          </p:cNvPr>
          <p:cNvSpPr>
            <a:spLocks noGrp="1"/>
          </p:cNvSpPr>
          <p:nvPr>
            <p:ph type="title"/>
          </p:nvPr>
        </p:nvSpPr>
        <p:spPr>
          <a:xfrm>
            <a:off x="1278546" y="247425"/>
            <a:ext cx="7368827" cy="960668"/>
          </a:xfrm>
        </p:spPr>
        <p:txBody>
          <a:bodyPr>
            <a:noAutofit/>
          </a:bodyPr>
          <a:lstStyle/>
          <a:p>
            <a:r>
              <a:rPr lang="fr-FR" sz="3200" dirty="0">
                <a:solidFill>
                  <a:srgbClr val="FF0000"/>
                </a:solidFill>
              </a:rPr>
              <a:t>Quelques conseils de Chantal Bossé pour mieux utiliser PowerPoint</a:t>
            </a:r>
          </a:p>
        </p:txBody>
      </p:sp>
      <p:pic>
        <p:nvPicPr>
          <p:cNvPr id="6" name="Espace réservé du contenu 5" descr="Une image contenant Visage humain, texte, personne, Site web&#10;&#10;Le contenu généré par l’IA peut être incorrect.">
            <a:extLst>
              <a:ext uri="{FF2B5EF4-FFF2-40B4-BE49-F238E27FC236}">
                <a16:creationId xmlns:a16="http://schemas.microsoft.com/office/drawing/2014/main" id="{7A7BE857-32D7-94BE-4980-03D5B54D0B56}"/>
              </a:ext>
            </a:extLst>
          </p:cNvPr>
          <p:cNvPicPr>
            <a:picLocks noGrp="1" noChangeAspect="1"/>
          </p:cNvPicPr>
          <p:nvPr>
            <p:ph idx="1"/>
          </p:nvPr>
        </p:nvPicPr>
        <p:blipFill>
          <a:blip r:embed="rId3"/>
          <a:stretch>
            <a:fillRect/>
          </a:stretch>
        </p:blipFill>
        <p:spPr>
          <a:xfrm>
            <a:off x="1043608" y="1707654"/>
            <a:ext cx="7694691" cy="2655168"/>
          </a:xfrm>
          <a:prstGeom prst="rect">
            <a:avLst/>
          </a:prstGeom>
        </p:spPr>
      </p:pic>
    </p:spTree>
    <p:extLst>
      <p:ext uri="{BB962C8B-B14F-4D97-AF65-F5344CB8AC3E}">
        <p14:creationId xmlns:p14="http://schemas.microsoft.com/office/powerpoint/2010/main" val="897275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171450"/>
            <a:ext cx="2138628" cy="4978966"/>
            <a:chOff x="2487613" y="285750"/>
            <a:chExt cx="2428875" cy="5654676"/>
          </a:xfrm>
        </p:grpSpPr>
        <p:sp>
          <p:nvSpPr>
            <p:cNvPr id="1032"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1033"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1034"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103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1036"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1037"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1038"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1039"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1040"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1041"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1042"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1043"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1045" name="Group 104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589"/>
            <a:ext cx="1767505" cy="5140529"/>
            <a:chOff x="6627813" y="194833"/>
            <a:chExt cx="1952625" cy="5678918"/>
          </a:xfrm>
        </p:grpSpPr>
        <p:sp>
          <p:nvSpPr>
            <p:cNvPr id="1046"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1047"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1048"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1049"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1050"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1051"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1052"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1053"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1054"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1055"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1056"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1057"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1059" name="Rectangle 1058">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061"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242857"/>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useBgFill="1">
        <p:nvSpPr>
          <p:cNvPr id="1063" name="Rectangle 1062">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Résultat d’images pour police">
            <a:extLst>
              <a:ext uri="{FF2B5EF4-FFF2-40B4-BE49-F238E27FC236}">
                <a16:creationId xmlns:a16="http://schemas.microsoft.com/office/drawing/2014/main" id="{523A85AA-99E4-1D2D-11FD-D857437DF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356" r="2" b="4899"/>
          <a:stretch/>
        </p:blipFill>
        <p:spPr bwMode="auto">
          <a:xfrm>
            <a:off x="20" y="10"/>
            <a:ext cx="9143980" cy="5143490"/>
          </a:xfrm>
          <a:prstGeom prst="rect">
            <a:avLst/>
          </a:prstGeom>
          <a:noFill/>
          <a:extLst>
            <a:ext uri="{909E8E84-426E-40DD-AFC4-6F175D3DCCD1}">
              <a14:hiddenFill xmlns:a14="http://schemas.microsoft.com/office/drawing/2010/main">
                <a:solidFill>
                  <a:srgbClr val="FFFFFF"/>
                </a:solidFill>
              </a14:hiddenFill>
            </a:ext>
          </a:extLst>
        </p:spPr>
      </p:pic>
      <p:sp>
        <p:nvSpPr>
          <p:cNvPr id="1065" name="Freeform 5">
            <a:extLst>
              <a:ext uri="{FF2B5EF4-FFF2-40B4-BE49-F238E27FC236}">
                <a16:creationId xmlns:a16="http://schemas.microsoft.com/office/drawing/2014/main" id="{4536C52F-C11B-4718-8B63-3E4A43465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724222"/>
            <a:ext cx="7951572" cy="1627792"/>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87927EB6-8A2A-EE0F-BB11-494F38ACEAD4}"/>
              </a:ext>
            </a:extLst>
          </p:cNvPr>
          <p:cNvSpPr>
            <a:spLocks noGrp="1"/>
          </p:cNvSpPr>
          <p:nvPr>
            <p:ph type="title"/>
          </p:nvPr>
        </p:nvSpPr>
        <p:spPr>
          <a:xfrm>
            <a:off x="812799" y="2971800"/>
            <a:ext cx="6343650" cy="719183"/>
          </a:xfrm>
        </p:spPr>
        <p:txBody>
          <a:bodyPr vert="horz" lIns="91440" tIns="45720" rIns="91440" bIns="45720" rtlCol="0" anchor="b">
            <a:noAutofit/>
          </a:bodyPr>
          <a:lstStyle/>
          <a:p>
            <a:pPr algn="ctr" defTabSz="457200"/>
            <a:r>
              <a:rPr lang="en-US" sz="4400" dirty="0">
                <a:solidFill>
                  <a:srgbClr val="FEFFFF"/>
                </a:solidFill>
              </a:rPr>
              <a:t>Les polices</a:t>
            </a:r>
          </a:p>
        </p:txBody>
      </p:sp>
      <p:sp>
        <p:nvSpPr>
          <p:cNvPr id="5" name="Espace réservé du numéro de diapositive 4">
            <a:extLst>
              <a:ext uri="{FF2B5EF4-FFF2-40B4-BE49-F238E27FC236}">
                <a16:creationId xmlns:a16="http://schemas.microsoft.com/office/drawing/2014/main" id="{6E30AC76-4EFB-6E3F-F05F-A26415F37DE7}"/>
              </a:ext>
            </a:extLst>
          </p:cNvPr>
          <p:cNvSpPr>
            <a:spLocks noGrp="1"/>
          </p:cNvSpPr>
          <p:nvPr>
            <p:ph type="sldNum" sz="quarter" idx="12"/>
          </p:nvPr>
        </p:nvSpPr>
        <p:spPr>
          <a:xfrm>
            <a:off x="8437038" y="4701726"/>
            <a:ext cx="584825" cy="273844"/>
          </a:xfrm>
        </p:spPr>
        <p:txBody>
          <a:bodyPr vert="horz" lIns="91440" tIns="45720" rIns="91440" bIns="45720" rtlCol="0" anchor="ctr">
            <a:normAutofit/>
          </a:bodyPr>
          <a:lstStyle/>
          <a:p>
            <a:pPr>
              <a:lnSpc>
                <a:spcPct val="90000"/>
              </a:lnSpc>
              <a:spcAft>
                <a:spcPts val="600"/>
              </a:spcAft>
            </a:pPr>
            <a:fld id="{C18BADB2-18C9-2A44-B609-E3E49176EB07}" type="slidenum">
              <a:rPr lang="en-US" sz="1300" smtClean="0">
                <a:latin typeface="+mn-lt"/>
                <a:ea typeface="+mn-ea"/>
                <a:cs typeface="+mn-cs"/>
              </a:rPr>
              <a:pPr>
                <a:lnSpc>
                  <a:spcPct val="90000"/>
                </a:lnSpc>
                <a:spcAft>
                  <a:spcPts val="600"/>
                </a:spcAft>
              </a:pPr>
              <a:t>11</a:t>
            </a:fld>
            <a:endParaRPr lang="en-US" sz="1300" dirty="0">
              <a:latin typeface="+mn-lt"/>
              <a:ea typeface="+mn-ea"/>
              <a:cs typeface="+mn-cs"/>
            </a:endParaRPr>
          </a:p>
        </p:txBody>
      </p:sp>
    </p:spTree>
    <p:extLst>
      <p:ext uri="{BB962C8B-B14F-4D97-AF65-F5344CB8AC3E}">
        <p14:creationId xmlns:p14="http://schemas.microsoft.com/office/powerpoint/2010/main" val="3708296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A695237-6D93-4AA9-6C6C-B562934221FA}"/>
              </a:ext>
            </a:extLst>
          </p:cNvPr>
          <p:cNvSpPr>
            <a:spLocks noGrp="1"/>
          </p:cNvSpPr>
          <p:nvPr>
            <p:ph idx="1"/>
          </p:nvPr>
        </p:nvSpPr>
        <p:spPr>
          <a:xfrm>
            <a:off x="1187624" y="864682"/>
            <a:ext cx="7440835" cy="3568736"/>
          </a:xfrm>
        </p:spPr>
        <p:txBody>
          <a:bodyPr>
            <a:normAutofit/>
          </a:bodyPr>
          <a:lstStyle/>
          <a:p>
            <a:r>
              <a:rPr lang="fr-FR" sz="2800" dirty="0">
                <a:latin typeface="Algerian" pitchFamily="82" charset="77"/>
              </a:rPr>
              <a:t>Évitez les polices stylisées et difficiles à lire.</a:t>
            </a:r>
          </a:p>
          <a:p>
            <a:r>
              <a:rPr lang="fr-FR" sz="2800" dirty="0">
                <a:latin typeface="Verdana" panose="020B0604030504040204" pitchFamily="34" charset="0"/>
                <a:ea typeface="Verdana" panose="020B0604030504040204" pitchFamily="34" charset="0"/>
                <a:cs typeface="Verdana" panose="020B0604030504040204" pitchFamily="34" charset="0"/>
              </a:rPr>
              <a:t>Utilisez un maximum de 2 styles de police.</a:t>
            </a:r>
          </a:p>
          <a:p>
            <a:r>
              <a:rPr lang="fr-FR" sz="2800" dirty="0">
                <a:latin typeface="Verdana" panose="020B0604030504040204" pitchFamily="34" charset="0"/>
                <a:ea typeface="Verdana" panose="020B0604030504040204" pitchFamily="34" charset="0"/>
                <a:cs typeface="Verdana" panose="020B0604030504040204" pitchFamily="34" charset="0"/>
              </a:rPr>
              <a:t>Évitez les majuscules partout</a:t>
            </a:r>
            <a:r>
              <a:rPr lang="fr-FR" sz="2800" dirty="0"/>
              <a:t>.</a:t>
            </a:r>
          </a:p>
        </p:txBody>
      </p:sp>
      <p:sp>
        <p:nvSpPr>
          <p:cNvPr id="4" name="Espace réservé du pied de page 3">
            <a:extLst>
              <a:ext uri="{FF2B5EF4-FFF2-40B4-BE49-F238E27FC236}">
                <a16:creationId xmlns:a16="http://schemas.microsoft.com/office/drawing/2014/main" id="{CC54DA75-BD25-3940-61B8-D046DD9E8F0A}"/>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E603621F-C8C4-FDA2-5D2D-2D5F0E387F5C}"/>
              </a:ext>
            </a:extLst>
          </p:cNvPr>
          <p:cNvSpPr>
            <a:spLocks noGrp="1"/>
          </p:cNvSpPr>
          <p:nvPr>
            <p:ph type="sldNum" sz="quarter" idx="12"/>
          </p:nvPr>
        </p:nvSpPr>
        <p:spPr/>
        <p:txBody>
          <a:bodyPr/>
          <a:lstStyle/>
          <a:p>
            <a:fld id="{C18BADB2-18C9-2A44-B609-E3E49176EB07}" type="slidenum">
              <a:rPr lang="en-US" smtClean="0"/>
              <a:pPr/>
              <a:t>12</a:t>
            </a:fld>
            <a:endParaRPr lang="en-US"/>
          </a:p>
        </p:txBody>
      </p:sp>
    </p:spTree>
    <p:extLst>
      <p:ext uri="{BB962C8B-B14F-4D97-AF65-F5344CB8AC3E}">
        <p14:creationId xmlns:p14="http://schemas.microsoft.com/office/powerpoint/2010/main" val="4179198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Espace réservé du numéro de diapositive 3"/>
          <p:cNvSpPr>
            <a:spLocks noGrp="1"/>
          </p:cNvSpPr>
          <p:nvPr>
            <p:ph type="sldNum" sz="quarter" idx="10"/>
          </p:nvPr>
        </p:nvSpPr>
        <p:spPr>
          <a:xfrm>
            <a:off x="8783901" y="4752351"/>
            <a:ext cx="241102" cy="207609"/>
          </a:xfrm>
        </p:spPr>
        <p:txBody>
          <a:bodyPr/>
          <a:lstStyle/>
          <a:p>
            <a:fld id="{11F7C3DE-0EEB-8A40-9C13-977A124810CD}" type="slidenum">
              <a:rPr lang="en-US"/>
              <a:pPr/>
              <a:t>13</a:t>
            </a:fld>
            <a:endParaRPr lang="en-US"/>
          </a:p>
        </p:txBody>
      </p:sp>
      <p:sp>
        <p:nvSpPr>
          <p:cNvPr id="22529" name="Rectangle 1"/>
          <p:cNvSpPr>
            <a:spLocks noGrp="1" noChangeArrowheads="1"/>
          </p:cNvSpPr>
          <p:nvPr>
            <p:ph type="title"/>
          </p:nvPr>
        </p:nvSpPr>
        <p:spPr>
          <a:xfrm>
            <a:off x="1257401" y="114376"/>
            <a:ext cx="7767601" cy="628631"/>
          </a:xfrm>
          <a:ln/>
        </p:spPr>
        <p:txBody>
          <a:bodyPr vert="horz" wrap="square" lIns="26788" tIns="26788" rIns="99055" bIns="26788" numCol="1" rtlCol="0" anchor="ctr" anchorCtr="0" compatLnSpc="1">
            <a:prstTxWarp prst="textNoShape">
              <a:avLst/>
            </a:prstTxWarp>
            <a:noAutofit/>
          </a:bodyPr>
          <a:lstStyle/>
          <a:p>
            <a:r>
              <a:rPr lang="fr-FR" sz="3200">
                <a:solidFill>
                  <a:srgbClr val="FF000B"/>
                </a:solidFill>
                <a:latin typeface="Verdana"/>
                <a:ea typeface="Lucida Calligraphy" pitchFamily="-112" charset="0"/>
                <a:cs typeface="Verdana"/>
                <a:sym typeface="Lucida Calligraphy" pitchFamily="-112" charset="0"/>
              </a:rPr>
              <a:t>Entre MAJUSCULES et minuscules.</a:t>
            </a:r>
            <a:endParaRPr lang="fr-FR" sz="3200">
              <a:solidFill>
                <a:srgbClr val="FF000B"/>
              </a:solidFill>
              <a:latin typeface="Verdana"/>
              <a:ea typeface="ヒラギノ角ゴ Pro W3" pitchFamily="-112" charset="-128"/>
              <a:cs typeface="Verdana"/>
              <a:sym typeface="Lucida Calligraphy" pitchFamily="-112" charset="0"/>
            </a:endParaRPr>
          </a:p>
        </p:txBody>
      </p:sp>
      <p:sp>
        <p:nvSpPr>
          <p:cNvPr id="22530" name="Rectangle 2"/>
          <p:cNvSpPr>
            <a:spLocks noGrp="1" noChangeArrowheads="1"/>
          </p:cNvSpPr>
          <p:nvPr>
            <p:ph type="body" idx="1"/>
          </p:nvPr>
        </p:nvSpPr>
        <p:spPr>
          <a:xfrm>
            <a:off x="395101" y="987574"/>
            <a:ext cx="8748899" cy="3406823"/>
          </a:xfrm>
          <a:ln/>
        </p:spPr>
        <p:txBody>
          <a:bodyPr vert="horz" wrap="square" lIns="26788" tIns="26788" rIns="99055" bIns="26788" numCol="1" rtlCol="0" anchor="t" anchorCtr="0" compatLnSpc="1">
            <a:prstTxWarp prst="textNoShape">
              <a:avLst/>
            </a:prstTxWarp>
            <a:normAutofit lnSpcReduction="10000"/>
          </a:bodyPr>
          <a:lstStyle/>
          <a:p>
            <a:pPr>
              <a:buClr>
                <a:srgbClr val="000000"/>
              </a:buClr>
              <a:buFont typeface="Verdana" pitchFamily="-112" charset="0"/>
              <a:buChar char="•"/>
            </a:pPr>
            <a:r>
              <a:rPr lang="fr-FR" sz="2800" dirty="0">
                <a:latin typeface="Verdana" pitchFamily="-112" charset="0"/>
                <a:ea typeface="Verdana" pitchFamily="-112" charset="0"/>
                <a:cs typeface="Verdana" pitchFamily="-112" charset="0"/>
                <a:sym typeface="Verdana" pitchFamily="-112" charset="0"/>
              </a:rPr>
              <a:t>DANS LE TEXTE COURANT (EN DEHORS DES TITRES, INTERTITRES, ETC.) LES CAPITALES SONT MOINS LISIBLES QUE LES MINUSCULES.</a:t>
            </a:r>
            <a:br>
              <a:rPr lang="fr-FR" sz="2800" dirty="0">
                <a:latin typeface="Verdana" pitchFamily="-112" charset="0"/>
                <a:ea typeface="Verdana" pitchFamily="-112" charset="0"/>
                <a:cs typeface="Verdana" pitchFamily="-112" charset="0"/>
                <a:sym typeface="Verdana" pitchFamily="-112" charset="0"/>
              </a:rPr>
            </a:br>
            <a:endParaRPr lang="fr-FR" sz="2800" dirty="0">
              <a:latin typeface="Verdana" pitchFamily="-112" charset="0"/>
              <a:ea typeface="ヒラギノ角ゴ Pro W3" pitchFamily="-112" charset="-128"/>
              <a:cs typeface="ヒラギノ角ゴ Pro W3" pitchFamily="-112" charset="-128"/>
              <a:sym typeface="Verdana" pitchFamily="-112" charset="0"/>
            </a:endParaRPr>
          </a:p>
          <a:p>
            <a:pPr>
              <a:buClr>
                <a:srgbClr val="000000"/>
              </a:buClr>
              <a:buFont typeface="Verdana" pitchFamily="-112" charset="0"/>
              <a:buChar char="•"/>
            </a:pPr>
            <a:r>
              <a:rPr lang="fr-FR" sz="2800" dirty="0">
                <a:latin typeface="Verdana" pitchFamily="-112" charset="0"/>
                <a:ea typeface="Verdana" pitchFamily="-112" charset="0"/>
                <a:cs typeface="Verdana" pitchFamily="-112" charset="0"/>
                <a:sym typeface="Verdana" pitchFamily="-112" charset="0"/>
              </a:rPr>
              <a:t>Les minuscules sont plus lisibles que les majuscules, en particulier dans le texte courant (c’est-à-dire en dehors des titres).</a:t>
            </a:r>
            <a:endParaRPr lang="fr-FR" sz="2800" dirty="0">
              <a:latin typeface="Verdana" pitchFamily="-112" charset="0"/>
              <a:ea typeface="ヒラギノ角ゴ Pro W3" pitchFamily="-112" charset="-128"/>
              <a:cs typeface="ヒラギノ角ゴ Pro W3" pitchFamily="-112" charset="-128"/>
              <a:sym typeface="Verdana" pitchFamily="-112" charset="0"/>
            </a:endParaRPr>
          </a:p>
        </p:txBody>
      </p:sp>
    </p:spTree>
    <p:extLst>
      <p:ext uri="{BB962C8B-B14F-4D97-AF65-F5344CB8AC3E}">
        <p14:creationId xmlns:p14="http://schemas.microsoft.com/office/powerpoint/2010/main" val="297983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wipe(left)">
                                      <p:cBhvr>
                                        <p:cTn id="7" dur="1000"/>
                                        <p:tgtEl>
                                          <p:spTgt spid="22530">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2530">
                                            <p:txEl>
                                              <p:pRg st="1" end="1"/>
                                            </p:txEl>
                                          </p:spTgt>
                                        </p:tgtEl>
                                        <p:attrNameLst>
                                          <p:attrName>style.visibility</p:attrName>
                                        </p:attrNameLst>
                                      </p:cBhvr>
                                      <p:to>
                                        <p:strVal val="visible"/>
                                      </p:to>
                                    </p:set>
                                    <p:animEffect transition="in" filter="wipe(left)">
                                      <p:cBhvr>
                                        <p:cTn id="11" dur="1000"/>
                                        <p:tgtEl>
                                          <p:spTgt spid="225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7685DB-63AE-9D6A-C820-F3217BC10FCF}"/>
              </a:ext>
            </a:extLst>
          </p:cNvPr>
          <p:cNvSpPr>
            <a:spLocks noGrp="1"/>
          </p:cNvSpPr>
          <p:nvPr>
            <p:ph type="title"/>
          </p:nvPr>
        </p:nvSpPr>
        <p:spPr/>
        <p:txBody>
          <a:bodyPr>
            <a:normAutofit/>
          </a:bodyPr>
          <a:lstStyle/>
          <a:p>
            <a:r>
              <a:rPr lang="fr-FR" sz="3200" dirty="0">
                <a:solidFill>
                  <a:srgbClr val="FF0000"/>
                </a:solidFill>
              </a:rPr>
              <a:t>Gras et italique</a:t>
            </a:r>
          </a:p>
        </p:txBody>
      </p:sp>
      <p:sp>
        <p:nvSpPr>
          <p:cNvPr id="3" name="Espace réservé du contenu 2">
            <a:extLst>
              <a:ext uri="{FF2B5EF4-FFF2-40B4-BE49-F238E27FC236}">
                <a16:creationId xmlns:a16="http://schemas.microsoft.com/office/drawing/2014/main" id="{38BD9019-D797-8E2C-DD88-A244CB3D223B}"/>
              </a:ext>
            </a:extLst>
          </p:cNvPr>
          <p:cNvSpPr>
            <a:spLocks noGrp="1"/>
          </p:cNvSpPr>
          <p:nvPr>
            <p:ph idx="1"/>
          </p:nvPr>
        </p:nvSpPr>
        <p:spPr/>
        <p:txBody>
          <a:bodyPr/>
          <a:lstStyle/>
          <a:p>
            <a:r>
              <a:rPr lang="fr-FR" sz="2800" b="1" dirty="0">
                <a:latin typeface="Verdana" panose="020B0604030504040204" pitchFamily="34" charset="0"/>
                <a:ea typeface="Verdana" panose="020B0604030504040204" pitchFamily="34" charset="0"/>
                <a:cs typeface="Verdana" panose="020B0604030504040204" pitchFamily="34" charset="0"/>
              </a:rPr>
              <a:t>Utilisez le gras uniquement pour mettre l’accent.</a:t>
            </a:r>
          </a:p>
          <a:p>
            <a:r>
              <a:rPr lang="fr-FR" sz="2800" i="1" dirty="0">
                <a:latin typeface="Verdana" panose="020B0604030504040204" pitchFamily="34" charset="0"/>
                <a:ea typeface="Verdana" panose="020B0604030504040204" pitchFamily="34" charset="0"/>
                <a:cs typeface="Verdana" panose="020B0604030504040204" pitchFamily="34" charset="0"/>
              </a:rPr>
              <a:t>Utilisez l’italique modérément.</a:t>
            </a:r>
          </a:p>
          <a:p>
            <a:endParaRPr lang="fr-FR" dirty="0"/>
          </a:p>
        </p:txBody>
      </p:sp>
      <p:sp>
        <p:nvSpPr>
          <p:cNvPr id="5" name="Espace réservé du numéro de diapositive 4">
            <a:extLst>
              <a:ext uri="{FF2B5EF4-FFF2-40B4-BE49-F238E27FC236}">
                <a16:creationId xmlns:a16="http://schemas.microsoft.com/office/drawing/2014/main" id="{D4D8623A-89EC-1ED2-DC59-D977DDEE7057}"/>
              </a:ext>
            </a:extLst>
          </p:cNvPr>
          <p:cNvSpPr>
            <a:spLocks noGrp="1"/>
          </p:cNvSpPr>
          <p:nvPr>
            <p:ph type="sldNum" sz="quarter" idx="12"/>
          </p:nvPr>
        </p:nvSpPr>
        <p:spPr/>
        <p:txBody>
          <a:bodyPr/>
          <a:lstStyle/>
          <a:p>
            <a:fld id="{C18BADB2-18C9-2A44-B609-E3E49176EB07}" type="slidenum">
              <a:rPr lang="en-US" smtClean="0"/>
              <a:pPr/>
              <a:t>14</a:t>
            </a:fld>
            <a:endParaRPr lang="en-US"/>
          </a:p>
        </p:txBody>
      </p:sp>
    </p:spTree>
    <p:extLst>
      <p:ext uri="{BB962C8B-B14F-4D97-AF65-F5344CB8AC3E}">
        <p14:creationId xmlns:p14="http://schemas.microsoft.com/office/powerpoint/2010/main" val="2234415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6A4C1E-FF7D-D464-F8B0-EA5EADA4FFDA}"/>
              </a:ext>
            </a:extLst>
          </p:cNvPr>
          <p:cNvSpPr>
            <a:spLocks noGrp="1"/>
          </p:cNvSpPr>
          <p:nvPr>
            <p:ph type="title"/>
          </p:nvPr>
        </p:nvSpPr>
        <p:spPr/>
        <p:txBody>
          <a:bodyPr>
            <a:normAutofit/>
          </a:bodyPr>
          <a:lstStyle/>
          <a:p>
            <a:r>
              <a:rPr lang="fr-FR" sz="3200" dirty="0">
                <a:solidFill>
                  <a:srgbClr val="FF0000"/>
                </a:solidFill>
              </a:rPr>
              <a:t>Utilisez la bonne taille de police.</a:t>
            </a:r>
          </a:p>
        </p:txBody>
      </p:sp>
      <p:sp>
        <p:nvSpPr>
          <p:cNvPr id="3" name="Espace réservé du contenu 2">
            <a:extLst>
              <a:ext uri="{FF2B5EF4-FFF2-40B4-BE49-F238E27FC236}">
                <a16:creationId xmlns:a16="http://schemas.microsoft.com/office/drawing/2014/main" id="{7FD8FEFC-CAD3-D1C4-6D6A-2452D1B574DA}"/>
              </a:ext>
            </a:extLst>
          </p:cNvPr>
          <p:cNvSpPr>
            <a:spLocks noGrp="1"/>
          </p:cNvSpPr>
          <p:nvPr>
            <p:ph idx="1"/>
          </p:nvPr>
        </p:nvSpPr>
        <p:spPr/>
        <p:txBody>
          <a:bodyPr>
            <a:normAutofit/>
          </a:bodyPr>
          <a:lstStyle/>
          <a:p>
            <a:r>
              <a:rPr lang="fr-FR" sz="3200" dirty="0"/>
              <a:t>Titre entre 32 </a:t>
            </a:r>
            <a:r>
              <a:rPr lang="fr-FR" sz="2800" dirty="0"/>
              <a:t>et </a:t>
            </a:r>
            <a:r>
              <a:rPr lang="fr-FR" sz="4400" dirty="0"/>
              <a:t>44 points</a:t>
            </a:r>
            <a:r>
              <a:rPr lang="fr-FR" sz="2800" dirty="0"/>
              <a:t>.</a:t>
            </a:r>
          </a:p>
          <a:p>
            <a:r>
              <a:rPr lang="fr-FR" sz="2800" dirty="0">
                <a:latin typeface="Verdana" panose="020B0604030504040204" pitchFamily="34" charset="0"/>
                <a:ea typeface="Verdana" panose="020B0604030504040204" pitchFamily="34" charset="0"/>
                <a:cs typeface="Verdana" panose="020B0604030504040204" pitchFamily="34" charset="0"/>
              </a:rPr>
              <a:t>Contenu entre 28 et </a:t>
            </a:r>
            <a:r>
              <a:rPr lang="fr-FR" sz="3200" dirty="0">
                <a:latin typeface="Verdana" panose="020B0604030504040204" pitchFamily="34" charset="0"/>
                <a:ea typeface="Verdana" panose="020B0604030504040204" pitchFamily="34" charset="0"/>
                <a:cs typeface="Verdana" panose="020B0604030504040204" pitchFamily="34" charset="0"/>
              </a:rPr>
              <a:t>32 points</a:t>
            </a:r>
            <a:r>
              <a:rPr lang="fr-FR" sz="2800" dirty="0"/>
              <a:t>.</a:t>
            </a:r>
          </a:p>
        </p:txBody>
      </p:sp>
      <p:sp>
        <p:nvSpPr>
          <p:cNvPr id="4" name="Espace réservé du pied de page 3">
            <a:extLst>
              <a:ext uri="{FF2B5EF4-FFF2-40B4-BE49-F238E27FC236}">
                <a16:creationId xmlns:a16="http://schemas.microsoft.com/office/drawing/2014/main" id="{1FEF90BE-A618-5C0B-2597-F80AC23F356E}"/>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143ACC98-34EB-3691-8AA0-1F284EF803D8}"/>
              </a:ext>
            </a:extLst>
          </p:cNvPr>
          <p:cNvSpPr>
            <a:spLocks noGrp="1"/>
          </p:cNvSpPr>
          <p:nvPr>
            <p:ph type="sldNum" sz="quarter" idx="12"/>
          </p:nvPr>
        </p:nvSpPr>
        <p:spPr/>
        <p:txBody>
          <a:bodyPr/>
          <a:lstStyle/>
          <a:p>
            <a:fld id="{C18BADB2-18C9-2A44-B609-E3E49176EB07}" type="slidenum">
              <a:rPr lang="en-US" smtClean="0"/>
              <a:pPr/>
              <a:t>15</a:t>
            </a:fld>
            <a:endParaRPr lang="en-US"/>
          </a:p>
        </p:txBody>
      </p:sp>
    </p:spTree>
    <p:extLst>
      <p:ext uri="{BB962C8B-B14F-4D97-AF65-F5344CB8AC3E}">
        <p14:creationId xmlns:p14="http://schemas.microsoft.com/office/powerpoint/2010/main" val="3624158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97511C3D-84D0-7AFF-D30F-657AD0AD23DB}"/>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491B121-12B5-4977-A064-636AB0B9B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9"/>
            <a:ext cx="9144000" cy="5140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ED05F70-AB3E-4472-B26B-EFE6A5A59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 name="Espace réservé du contenu 2">
            <a:extLst>
              <a:ext uri="{FF2B5EF4-FFF2-40B4-BE49-F238E27FC236}">
                <a16:creationId xmlns:a16="http://schemas.microsoft.com/office/drawing/2014/main" id="{A667785C-46D0-13F4-425F-40EB364BA62C}"/>
              </a:ext>
            </a:extLst>
          </p:cNvPr>
          <p:cNvSpPr>
            <a:spLocks noGrp="1"/>
          </p:cNvSpPr>
          <p:nvPr>
            <p:ph idx="1"/>
          </p:nvPr>
        </p:nvSpPr>
        <p:spPr>
          <a:xfrm>
            <a:off x="378396" y="247217"/>
            <a:ext cx="5387760" cy="2819439"/>
          </a:xfrm>
        </p:spPr>
        <p:txBody>
          <a:bodyPr>
            <a:noAutofit/>
          </a:bodyPr>
          <a:lstStyle/>
          <a:p>
            <a:pPr>
              <a:spcBef>
                <a:spcPts val="1200"/>
              </a:spcBef>
            </a:pPr>
            <a:r>
              <a:rPr lang="fr-FR" sz="2800" dirty="0">
                <a:latin typeface="Verdana" panose="020B0604030504040204" pitchFamily="34" charset="0"/>
                <a:ea typeface="Verdana" panose="020B0604030504040204" pitchFamily="34" charset="0"/>
                <a:cs typeface="Verdana" panose="020B0604030504040204" pitchFamily="34" charset="0"/>
              </a:rPr>
              <a:t>Les diapositives surchargées de texte</a:t>
            </a:r>
          </a:p>
          <a:p>
            <a:pPr>
              <a:spcBef>
                <a:spcPts val="1200"/>
              </a:spcBef>
            </a:pPr>
            <a:r>
              <a:rPr lang="fr-FR" sz="2800" dirty="0">
                <a:latin typeface="Verdana" panose="020B0604030504040204" pitchFamily="34" charset="0"/>
                <a:ea typeface="Verdana" panose="020B0604030504040204" pitchFamily="34" charset="0"/>
                <a:cs typeface="Verdana" panose="020B0604030504040204" pitchFamily="34" charset="0"/>
              </a:rPr>
              <a:t>Les polices difficiles à lire</a:t>
            </a:r>
          </a:p>
          <a:p>
            <a:pPr>
              <a:spcBef>
                <a:spcPts val="1200"/>
              </a:spcBef>
            </a:pPr>
            <a:r>
              <a:rPr lang="fr-FR" sz="2800" dirty="0">
                <a:latin typeface="Verdana" panose="020B0604030504040204" pitchFamily="34" charset="0"/>
                <a:ea typeface="Verdana" panose="020B0604030504040204" pitchFamily="34" charset="0"/>
                <a:cs typeface="Verdana" panose="020B0604030504040204" pitchFamily="34" charset="0"/>
              </a:rPr>
              <a:t>Le texte tout en majuscules</a:t>
            </a:r>
          </a:p>
          <a:p>
            <a:pPr>
              <a:spcBef>
                <a:spcPts val="1200"/>
              </a:spcBef>
            </a:pPr>
            <a:r>
              <a:rPr lang="fr-FR" sz="2800" dirty="0">
                <a:latin typeface="Verdana" panose="020B0604030504040204" pitchFamily="34" charset="0"/>
                <a:ea typeface="Verdana" panose="020B0604030504040204" pitchFamily="34" charset="0"/>
                <a:cs typeface="Verdana" panose="020B0604030504040204" pitchFamily="34" charset="0"/>
              </a:rPr>
              <a:t>Le manque de contraste et les fonds texturés</a:t>
            </a:r>
          </a:p>
          <a:p>
            <a:pPr>
              <a:spcBef>
                <a:spcPts val="1200"/>
              </a:spcBef>
            </a:pPr>
            <a:r>
              <a:rPr lang="fr-FR" sz="2800" dirty="0">
                <a:latin typeface="Verdana" panose="020B0604030504040204" pitchFamily="34" charset="0"/>
                <a:ea typeface="Verdana" panose="020B0604030504040204" pitchFamily="34" charset="0"/>
                <a:cs typeface="Verdana" panose="020B0604030504040204" pitchFamily="34" charset="0"/>
              </a:rPr>
              <a:t>Les caractères trop petits</a:t>
            </a:r>
          </a:p>
        </p:txBody>
      </p:sp>
      <p:pic>
        <p:nvPicPr>
          <p:cNvPr id="20" name="Illustration à éviter"/>
          <p:cNvPicPr>
            <a:picLocks noChangeAspect="1"/>
          </p:cNvPicPr>
          <p:nvPr/>
        </p:nvPicPr>
        <p:blipFill>
          <a:blip r:embed="rId3"/>
          <a:stretch>
            <a:fillRect/>
          </a:stretch>
        </p:blipFill>
        <p:spPr>
          <a:xfrm>
            <a:off x="5671566" y="1081864"/>
            <a:ext cx="3428959" cy="3146069"/>
          </a:xfrm>
          <a:prstGeom prst="rect">
            <a:avLst/>
          </a:prstGeom>
        </p:spPr>
      </p:pic>
      <p:sp>
        <p:nvSpPr>
          <p:cNvPr id="29" name="Freeform 11">
            <a:extLst>
              <a:ext uri="{FF2B5EF4-FFF2-40B4-BE49-F238E27FC236}">
                <a16:creationId xmlns:a16="http://schemas.microsoft.com/office/drawing/2014/main" id="{21F6BE39-9E37-45F0-B10C-92305CFB7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45917"/>
            <a:ext cx="778526" cy="379708"/>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space réservé du numéro de diapositive 3">
            <a:extLst>
              <a:ext uri="{FF2B5EF4-FFF2-40B4-BE49-F238E27FC236}">
                <a16:creationId xmlns:a16="http://schemas.microsoft.com/office/drawing/2014/main" id="{98425F69-76CF-C531-7D14-96D80F08C502}"/>
              </a:ext>
            </a:extLst>
          </p:cNvPr>
          <p:cNvSpPr>
            <a:spLocks noGrp="1"/>
          </p:cNvSpPr>
          <p:nvPr>
            <p:ph type="sldNum" sz="quarter" idx="12"/>
          </p:nvPr>
        </p:nvSpPr>
        <p:spPr>
          <a:xfrm>
            <a:off x="91135" y="4600207"/>
            <a:ext cx="584825" cy="273844"/>
          </a:xfrm>
        </p:spPr>
        <p:txBody>
          <a:bodyPr>
            <a:normAutofit lnSpcReduction="10000"/>
          </a:bodyPr>
          <a:lstStyle/>
          <a:p>
            <a:pPr>
              <a:lnSpc>
                <a:spcPct val="90000"/>
              </a:lnSpc>
              <a:spcAft>
                <a:spcPts val="600"/>
              </a:spcAft>
            </a:pPr>
            <a:fld id="{29A9C9C0-79C3-284B-BEEA-E214CCE4EF7B}" type="slidenum">
              <a:rPr lang="en-US" sz="1300" smtClean="0"/>
              <a:pPr>
                <a:lnSpc>
                  <a:spcPct val="90000"/>
                </a:lnSpc>
                <a:spcAft>
                  <a:spcPts val="600"/>
                </a:spcAft>
              </a:pPr>
              <a:t>16</a:t>
            </a:fld>
            <a:endParaRPr lang="en-US" sz="1300"/>
          </a:p>
        </p:txBody>
      </p:sp>
    </p:spTree>
    <p:extLst>
      <p:ext uri="{BB962C8B-B14F-4D97-AF65-F5344CB8AC3E}">
        <p14:creationId xmlns:p14="http://schemas.microsoft.com/office/powerpoint/2010/main" val="4081420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F33CD-7C47-FB73-38C0-A100575BEE7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53C848F-F9F2-0F7A-2DD3-2884774EE78D}"/>
              </a:ext>
            </a:extLst>
          </p:cNvPr>
          <p:cNvSpPr>
            <a:spLocks noGrp="1"/>
          </p:cNvSpPr>
          <p:nvPr>
            <p:ph type="title"/>
          </p:nvPr>
        </p:nvSpPr>
        <p:spPr>
          <a:xfrm>
            <a:off x="1475656" y="411510"/>
            <a:ext cx="6678488" cy="500737"/>
          </a:xfrm>
        </p:spPr>
        <p:txBody>
          <a:bodyPr>
            <a:noAutofit/>
          </a:bodyPr>
          <a:lstStyle/>
          <a:p>
            <a:r>
              <a:rPr lang="fr-FR" sz="3200" dirty="0">
                <a:solidFill>
                  <a:srgbClr val="FF0000"/>
                </a:solidFill>
                <a:latin typeface="Verdana"/>
                <a:cs typeface="Verdana"/>
              </a:rPr>
              <a:t>C’est quoi PowerPoint?</a:t>
            </a:r>
            <a:endParaRPr lang="fr-FR" sz="3200" dirty="0">
              <a:solidFill>
                <a:srgbClr val="FF0000"/>
              </a:solidFill>
            </a:endParaRPr>
          </a:p>
        </p:txBody>
      </p:sp>
      <p:sp>
        <p:nvSpPr>
          <p:cNvPr id="3" name="Espace réservé du contenu 2">
            <a:extLst>
              <a:ext uri="{FF2B5EF4-FFF2-40B4-BE49-F238E27FC236}">
                <a16:creationId xmlns:a16="http://schemas.microsoft.com/office/drawing/2014/main" id="{48BCF7A8-1BEC-157B-CC41-8E9C8CE2EF6A}"/>
              </a:ext>
            </a:extLst>
          </p:cNvPr>
          <p:cNvSpPr>
            <a:spLocks noGrp="1"/>
          </p:cNvSpPr>
          <p:nvPr>
            <p:ph idx="1"/>
          </p:nvPr>
        </p:nvSpPr>
        <p:spPr>
          <a:xfrm>
            <a:off x="238596" y="1300000"/>
            <a:ext cx="8509868" cy="3450000"/>
          </a:xfrm>
        </p:spPr>
        <p:txBody>
          <a:bodyPr>
            <a:normAutofit/>
          </a:bodyPr>
          <a:lstStyle/>
          <a:p>
            <a:pPr>
              <a:spcBef>
                <a:spcPts val="1200"/>
              </a:spcBef>
            </a:pPr>
            <a:r>
              <a:rPr lang="fr-FR" sz="2400" dirty="0">
                <a:latin typeface="Verdana" panose="020B0604030504040204" pitchFamily="34" charset="0"/>
                <a:ea typeface="Verdana" panose="020B0604030504040204" pitchFamily="34" charset="0"/>
                <a:cs typeface="Verdana" panose="020B0604030504040204" pitchFamily="34" charset="0"/>
              </a:rPr>
              <a:t>Un logiciel de présentation inclus dans Microsoft 365</a:t>
            </a:r>
          </a:p>
          <a:p>
            <a:pPr>
              <a:spcBef>
                <a:spcPts val="1200"/>
              </a:spcBef>
            </a:pPr>
            <a:r>
              <a:rPr lang="fr-FR" sz="2400" dirty="0">
                <a:latin typeface="Verdana" panose="020B0604030504040204" pitchFamily="34" charset="0"/>
                <a:ea typeface="Verdana" panose="020B0604030504040204" pitchFamily="34" charset="0"/>
                <a:cs typeface="Verdana" panose="020B0604030504040204" pitchFamily="34" charset="0"/>
              </a:rPr>
              <a:t>Pour créer des diapositives claires et attrayantes</a:t>
            </a:r>
          </a:p>
          <a:p>
            <a:pPr>
              <a:spcBef>
                <a:spcPts val="1200"/>
              </a:spcBef>
            </a:pPr>
            <a:r>
              <a:rPr lang="fr-FR" sz="2400" dirty="0">
                <a:latin typeface="Verdana" panose="020B0604030504040204" pitchFamily="34" charset="0"/>
                <a:ea typeface="Verdana" panose="020B0604030504040204" pitchFamily="34" charset="0"/>
                <a:cs typeface="Verdana" panose="020B0604030504040204" pitchFamily="34" charset="0"/>
              </a:rPr>
              <a:t>Texte, images, vidéos et graphiques animés</a:t>
            </a:r>
          </a:p>
          <a:p>
            <a:pPr>
              <a:spcBef>
                <a:spcPts val="1200"/>
              </a:spcBef>
            </a:pPr>
            <a:r>
              <a:rPr lang="fr-FR" sz="2400" dirty="0">
                <a:latin typeface="Verdana" panose="020B0604030504040204" pitchFamily="34" charset="0"/>
                <a:ea typeface="Verdana" panose="020B0604030504040204" pitchFamily="34" charset="0"/>
                <a:cs typeface="Verdana" panose="020B0604030504040204" pitchFamily="34" charset="0"/>
              </a:rPr>
              <a:t>Disponible sur Mac, PC, iPad, iPhone et Android</a:t>
            </a:r>
          </a:p>
        </p:txBody>
      </p:sp>
      <p:sp>
        <p:nvSpPr>
          <p:cNvPr id="4" name="Espace réservé du numéro de diapositive 3">
            <a:extLst>
              <a:ext uri="{FF2B5EF4-FFF2-40B4-BE49-F238E27FC236}">
                <a16:creationId xmlns:a16="http://schemas.microsoft.com/office/drawing/2014/main" id="{C1CBBA02-4D94-6BBE-A409-0911F3F74809}"/>
              </a:ext>
            </a:extLst>
          </p:cNvPr>
          <p:cNvSpPr>
            <a:spLocks noGrp="1"/>
          </p:cNvSpPr>
          <p:nvPr>
            <p:ph type="sldNum" sz="quarter" idx="12"/>
          </p:nvPr>
        </p:nvSpPr>
        <p:spPr>
          <a:xfrm>
            <a:off x="8902898" y="4731990"/>
            <a:ext cx="241102" cy="207615"/>
          </a:xfrm>
        </p:spPr>
        <p:txBody>
          <a:bodyPr/>
          <a:lstStyle/>
          <a:p>
            <a:fld id="{29A9C9C0-79C3-284B-BEEA-E214CCE4EF7B}" type="slidenum">
              <a:rPr lang="en-US" smtClean="0"/>
              <a:pPr/>
              <a:t>17</a:t>
            </a:fld>
            <a:endParaRPr lang="en-US"/>
          </a:p>
        </p:txBody>
      </p:sp>
    </p:spTree>
    <p:extLst>
      <p:ext uri="{BB962C8B-B14F-4D97-AF65-F5344CB8AC3E}">
        <p14:creationId xmlns:p14="http://schemas.microsoft.com/office/powerpoint/2010/main" val="113778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96" name="Group 2095">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171450"/>
            <a:ext cx="2138628" cy="4978966"/>
            <a:chOff x="2487613" y="285750"/>
            <a:chExt cx="2428875" cy="5654676"/>
          </a:xfrm>
        </p:grpSpPr>
        <p:sp>
          <p:nvSpPr>
            <p:cNvPr id="2097"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2098"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2099"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2100"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2101"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2102"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2103"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2104"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2105"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2106"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2107"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2108"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2110" name="Group 2109">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589"/>
            <a:ext cx="1767505" cy="5140529"/>
            <a:chOff x="6627813" y="194833"/>
            <a:chExt cx="1952625" cy="5678918"/>
          </a:xfrm>
        </p:grpSpPr>
        <p:sp>
          <p:nvSpPr>
            <p:cNvPr id="2111"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2112"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2113"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2114"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2115"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2116"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2117"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2118"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2119"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2120"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2121"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2122"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2124" name="Rectangle 2123">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126"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242857"/>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useBgFill="1">
        <p:nvSpPr>
          <p:cNvPr id="2128" name="Rectangle 2127">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ésultat d’images pour contraste">
            <a:extLst>
              <a:ext uri="{FF2B5EF4-FFF2-40B4-BE49-F238E27FC236}">
                <a16:creationId xmlns:a16="http://schemas.microsoft.com/office/drawing/2014/main" id="{F7C961EF-166B-6F82-08E1-8D77CF3CA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5002"/>
          <a:stretch/>
        </p:blipFill>
        <p:spPr bwMode="auto">
          <a:xfrm>
            <a:off x="20" y="10"/>
            <a:ext cx="9143980" cy="5143490"/>
          </a:xfrm>
          <a:prstGeom prst="rect">
            <a:avLst/>
          </a:prstGeom>
          <a:noFill/>
          <a:extLst>
            <a:ext uri="{909E8E84-426E-40DD-AFC4-6F175D3DCCD1}">
              <a14:hiddenFill xmlns:a14="http://schemas.microsoft.com/office/drawing/2010/main">
                <a:solidFill>
                  <a:srgbClr val="FFFFFF"/>
                </a:solidFill>
              </a14:hiddenFill>
            </a:ext>
          </a:extLst>
        </p:spPr>
      </p:pic>
      <p:sp>
        <p:nvSpPr>
          <p:cNvPr id="2130" name="Freeform: Shape 2129">
            <a:extLst>
              <a:ext uri="{FF2B5EF4-FFF2-40B4-BE49-F238E27FC236}">
                <a16:creationId xmlns:a16="http://schemas.microsoft.com/office/drawing/2014/main" id="{BBE55C11-4C41-45E4-A00F-83DEE6BB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724222"/>
            <a:ext cx="5645712" cy="1627792"/>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385154">
              <a:alpha val="87843"/>
            </a:srgb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re 1">
            <a:extLst>
              <a:ext uri="{FF2B5EF4-FFF2-40B4-BE49-F238E27FC236}">
                <a16:creationId xmlns:a16="http://schemas.microsoft.com/office/drawing/2014/main" id="{7FC50A43-B847-AC36-6B68-A01DCFDA1E78}"/>
              </a:ext>
            </a:extLst>
          </p:cNvPr>
          <p:cNvSpPr>
            <a:spLocks noGrp="1"/>
          </p:cNvSpPr>
          <p:nvPr>
            <p:ph type="title"/>
          </p:nvPr>
        </p:nvSpPr>
        <p:spPr>
          <a:xfrm>
            <a:off x="812799" y="2916913"/>
            <a:ext cx="4108824" cy="774071"/>
          </a:xfrm>
        </p:spPr>
        <p:txBody>
          <a:bodyPr vert="horz" lIns="91440" tIns="45720" rIns="91440" bIns="45720" rtlCol="0" anchor="b">
            <a:normAutofit/>
          </a:bodyPr>
          <a:lstStyle/>
          <a:p>
            <a:pPr defTabSz="457200"/>
            <a:r>
              <a:rPr lang="en-US" sz="4400" dirty="0">
                <a:solidFill>
                  <a:srgbClr val="FEFFFF"/>
                </a:solidFill>
              </a:rPr>
              <a:t>Le </a:t>
            </a:r>
            <a:r>
              <a:rPr lang="en-US" sz="4400" dirty="0" err="1">
                <a:solidFill>
                  <a:srgbClr val="FEFFFF"/>
                </a:solidFill>
              </a:rPr>
              <a:t>contraste</a:t>
            </a:r>
            <a:endParaRPr lang="en-US" sz="4400" dirty="0">
              <a:solidFill>
                <a:srgbClr val="FEFFFF"/>
              </a:solidFill>
            </a:endParaRPr>
          </a:p>
        </p:txBody>
      </p:sp>
      <p:sp>
        <p:nvSpPr>
          <p:cNvPr id="5" name="Espace réservé du numéro de diapositive 4">
            <a:extLst>
              <a:ext uri="{FF2B5EF4-FFF2-40B4-BE49-F238E27FC236}">
                <a16:creationId xmlns:a16="http://schemas.microsoft.com/office/drawing/2014/main" id="{BBDCA042-4037-37E6-650A-5520A1DD106B}"/>
              </a:ext>
            </a:extLst>
          </p:cNvPr>
          <p:cNvSpPr>
            <a:spLocks noGrp="1"/>
          </p:cNvSpPr>
          <p:nvPr>
            <p:ph type="sldNum" sz="quarter" idx="12"/>
          </p:nvPr>
        </p:nvSpPr>
        <p:spPr>
          <a:xfrm>
            <a:off x="8264477" y="4683550"/>
            <a:ext cx="584825" cy="273844"/>
          </a:xfrm>
        </p:spPr>
        <p:txBody>
          <a:bodyPr vert="horz" lIns="91440" tIns="45720" rIns="91440" bIns="45720" rtlCol="0" anchor="ctr">
            <a:normAutofit/>
          </a:bodyPr>
          <a:lstStyle/>
          <a:p>
            <a:pPr>
              <a:lnSpc>
                <a:spcPct val="90000"/>
              </a:lnSpc>
              <a:spcAft>
                <a:spcPts val="600"/>
              </a:spcAft>
            </a:pPr>
            <a:fld id="{C18BADB2-18C9-2A44-B609-E3E49176EB07}" type="slidenum">
              <a:rPr lang="en-US" sz="1300" smtClean="0">
                <a:latin typeface="+mn-lt"/>
                <a:ea typeface="+mn-ea"/>
                <a:cs typeface="+mn-cs"/>
              </a:rPr>
              <a:pPr>
                <a:lnSpc>
                  <a:spcPct val="90000"/>
                </a:lnSpc>
                <a:spcAft>
                  <a:spcPts val="600"/>
                </a:spcAft>
              </a:pPr>
              <a:t>18</a:t>
            </a:fld>
            <a:endParaRPr lang="en-US" sz="1300" dirty="0">
              <a:latin typeface="+mn-lt"/>
              <a:ea typeface="+mn-ea"/>
              <a:cs typeface="+mn-cs"/>
            </a:endParaRPr>
          </a:p>
        </p:txBody>
      </p:sp>
    </p:spTree>
    <p:extLst>
      <p:ext uri="{BB962C8B-B14F-4D97-AF65-F5344CB8AC3E}">
        <p14:creationId xmlns:p14="http://schemas.microsoft.com/office/powerpoint/2010/main" val="19843660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53F57-BAC1-A4FC-8900-A3CD265F39C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0005E8C-3FDB-EAC4-8210-A15E9F0460F7}"/>
              </a:ext>
            </a:extLst>
          </p:cNvPr>
          <p:cNvSpPr>
            <a:spLocks noGrp="1"/>
          </p:cNvSpPr>
          <p:nvPr>
            <p:ph type="title"/>
          </p:nvPr>
        </p:nvSpPr>
        <p:spPr/>
        <p:txBody>
          <a:bodyPr>
            <a:normAutofit/>
          </a:bodyPr>
          <a:lstStyle/>
          <a:p>
            <a:r>
              <a:rPr lang="fr-FR" sz="4400" dirty="0">
                <a:solidFill>
                  <a:srgbClr val="FF0000"/>
                </a:solidFill>
              </a:rPr>
              <a:t>Le contraste</a:t>
            </a:r>
          </a:p>
        </p:txBody>
      </p:sp>
      <p:sp>
        <p:nvSpPr>
          <p:cNvPr id="4" name="Espace réservé du pied de page 3">
            <a:extLst>
              <a:ext uri="{FF2B5EF4-FFF2-40B4-BE49-F238E27FC236}">
                <a16:creationId xmlns:a16="http://schemas.microsoft.com/office/drawing/2014/main" id="{FC01DAB9-AFD2-EDBC-4C74-9C54F37C25CD}"/>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210E81D2-938B-995F-06A4-D49A73456DFF}"/>
              </a:ext>
            </a:extLst>
          </p:cNvPr>
          <p:cNvSpPr>
            <a:spLocks noGrp="1"/>
          </p:cNvSpPr>
          <p:nvPr>
            <p:ph type="sldNum" sz="quarter" idx="12"/>
          </p:nvPr>
        </p:nvSpPr>
        <p:spPr/>
        <p:txBody>
          <a:bodyPr/>
          <a:lstStyle/>
          <a:p>
            <a:fld id="{C18BADB2-18C9-2A44-B609-E3E49176EB07}" type="slidenum">
              <a:rPr lang="en-US" smtClean="0"/>
              <a:pPr/>
              <a:t>19</a:t>
            </a:fld>
            <a:endParaRPr lang="en-US"/>
          </a:p>
        </p:txBody>
      </p:sp>
      <p:sp>
        <p:nvSpPr>
          <p:cNvPr id="6" name="Rectangle 5">
            <a:extLst>
              <a:ext uri="{FF2B5EF4-FFF2-40B4-BE49-F238E27FC236}">
                <a16:creationId xmlns:a16="http://schemas.microsoft.com/office/drawing/2014/main" id="{907C4547-6A13-BFD0-8F69-9ECB2338D3B4}"/>
              </a:ext>
            </a:extLst>
          </p:cNvPr>
          <p:cNvSpPr/>
          <p:nvPr/>
        </p:nvSpPr>
        <p:spPr>
          <a:xfrm>
            <a:off x="1331640" y="1600200"/>
            <a:ext cx="2448272" cy="26997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solidFill>
                  <a:schemeClr val="tx2">
                    <a:lumMod val="20000"/>
                    <a:lumOff val="80000"/>
                  </a:schemeClr>
                </a:solidFill>
              </a:rPr>
              <a:t>Utilisez un texte clair</a:t>
            </a:r>
          </a:p>
        </p:txBody>
      </p:sp>
      <p:sp>
        <p:nvSpPr>
          <p:cNvPr id="7" name="Rectangle 6">
            <a:extLst>
              <a:ext uri="{FF2B5EF4-FFF2-40B4-BE49-F238E27FC236}">
                <a16:creationId xmlns:a16="http://schemas.microsoft.com/office/drawing/2014/main" id="{B6F2DCD8-43A4-7CF2-A115-97DD9FC4B666}"/>
              </a:ext>
            </a:extLst>
          </p:cNvPr>
          <p:cNvSpPr/>
          <p:nvPr/>
        </p:nvSpPr>
        <p:spPr>
          <a:xfrm>
            <a:off x="4716016" y="1635646"/>
            <a:ext cx="2304256" cy="266429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solidFill>
                  <a:schemeClr val="tx1">
                    <a:lumMod val="65000"/>
                    <a:lumOff val="35000"/>
                  </a:schemeClr>
                </a:solidFill>
              </a:rPr>
              <a:t>Utilisez un texte sombre</a:t>
            </a:r>
          </a:p>
        </p:txBody>
      </p:sp>
    </p:spTree>
    <p:extLst>
      <p:ext uri="{BB962C8B-B14F-4D97-AF65-F5344CB8AC3E}">
        <p14:creationId xmlns:p14="http://schemas.microsoft.com/office/powerpoint/2010/main" val="1441014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personne, intérieur, homme, ordinateur&#10;&#10;Description générée automatiquement">
            <a:extLst>
              <a:ext uri="{FF2B5EF4-FFF2-40B4-BE49-F238E27FC236}">
                <a16:creationId xmlns:a16="http://schemas.microsoft.com/office/drawing/2014/main" id="{963D44D3-1282-D544-91BF-96EC116AEDA6}"/>
              </a:ext>
            </a:extLst>
          </p:cNvPr>
          <p:cNvPicPr>
            <a:picLocks noChangeAspect="1"/>
          </p:cNvPicPr>
          <p:nvPr/>
        </p:nvPicPr>
        <p:blipFill>
          <a:blip r:embed="rId3" cstate="hqprint"/>
          <a:srcRect l="7556" r="3556"/>
          <a:stretch>
            <a:fillRect/>
          </a:stretch>
        </p:blipFill>
        <p:spPr>
          <a:xfrm>
            <a:off x="800972" y="37270"/>
            <a:ext cx="6671782" cy="5003837"/>
          </a:xfrm>
          <a:prstGeom prst="rect">
            <a:avLst/>
          </a:prstGeom>
        </p:spPr>
      </p:pic>
      <p:sp>
        <p:nvSpPr>
          <p:cNvPr id="4" name="Espace réservé de la date 3">
            <a:extLst>
              <a:ext uri="{FF2B5EF4-FFF2-40B4-BE49-F238E27FC236}">
                <a16:creationId xmlns:a16="http://schemas.microsoft.com/office/drawing/2014/main" id="{E7E442A4-2A6A-214C-8E99-2BCEB6818C10}"/>
              </a:ext>
            </a:extLst>
          </p:cNvPr>
          <p:cNvSpPr>
            <a:spLocks noGrp="1"/>
          </p:cNvSpPr>
          <p:nvPr>
            <p:ph type="dt" sz="half" idx="10"/>
          </p:nvPr>
        </p:nvSpPr>
        <p:spPr>
          <a:xfrm>
            <a:off x="8275582" y="4325362"/>
            <a:ext cx="612811" cy="273845"/>
          </a:xfrm>
        </p:spPr>
        <p:txBody>
          <a:bodyPr/>
          <a:lstStyle/>
          <a:p>
            <a:fld id="{E5882898-BD84-A240-95F2-E743F1ABB0DD}" type="datetime1">
              <a:rPr lang="fr-FR" smtClean="0"/>
              <a:t>11/07/2026</a:t>
            </a:fld>
            <a:endParaRPr lang="fr-FR"/>
          </a:p>
        </p:txBody>
      </p:sp>
      <p:sp>
        <p:nvSpPr>
          <p:cNvPr id="5" name="Espace réservé du numéro de diapositive 4">
            <a:extLst>
              <a:ext uri="{FF2B5EF4-FFF2-40B4-BE49-F238E27FC236}">
                <a16:creationId xmlns:a16="http://schemas.microsoft.com/office/drawing/2014/main" id="{D359402C-D9D2-7B4C-9016-914BE849509A}"/>
              </a:ext>
            </a:extLst>
          </p:cNvPr>
          <p:cNvSpPr>
            <a:spLocks noGrp="1"/>
          </p:cNvSpPr>
          <p:nvPr>
            <p:ph type="sldNum" sz="quarter" idx="12"/>
          </p:nvPr>
        </p:nvSpPr>
        <p:spPr>
          <a:xfrm>
            <a:off x="6553200" y="4767263"/>
            <a:ext cx="2133600" cy="273844"/>
          </a:xfrm>
          <a:prstGeom prst="rect">
            <a:avLst/>
          </a:prstGeom>
        </p:spPr>
        <p:txBody>
          <a:bodyPr vert="horz" lIns="91440" tIns="45720" rIns="91440" bIns="4572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9B9A59-2D09-0442-AF7A-E7B0493C6BAD}" type="slidenum">
              <a:rPr lang="fr-FR" smtClean="0"/>
              <a:pPr/>
              <a:t>2</a:t>
            </a:fld>
            <a:endParaRPr lang="fr-FR"/>
          </a:p>
        </p:txBody>
      </p:sp>
      <p:sp>
        <p:nvSpPr>
          <p:cNvPr id="3" name="ZoneTexte 2">
            <a:extLst>
              <a:ext uri="{FF2B5EF4-FFF2-40B4-BE49-F238E27FC236}">
                <a16:creationId xmlns:a16="http://schemas.microsoft.com/office/drawing/2014/main" id="{8BA47C03-C39B-2905-886E-C014AEE2FCF1}"/>
              </a:ext>
            </a:extLst>
          </p:cNvPr>
          <p:cNvSpPr txBox="1"/>
          <p:nvPr/>
        </p:nvSpPr>
        <p:spPr>
          <a:xfrm>
            <a:off x="1979360" y="37270"/>
            <a:ext cx="4573840" cy="923330"/>
          </a:xfrm>
          <a:prstGeom prst="rect">
            <a:avLst/>
          </a:prstGeom>
          <a:noFill/>
        </p:spPr>
        <p:txBody>
          <a:bodyPr wrap="square">
            <a:spAutoFit/>
          </a:bodyPr>
          <a:lstStyle/>
          <a:p>
            <a:pPr algn="ctr">
              <a:defRPr/>
            </a:pPr>
            <a:r>
              <a:rPr lang="fr-FR" sz="3600" dirty="0">
                <a:solidFill>
                  <a:srgbClr val="FF1123"/>
                </a:solidFill>
                <a:cs typeface="Helvetica" charset="0"/>
              </a:rPr>
              <a:t>Les ateliers du CILAC</a:t>
            </a:r>
          </a:p>
          <a:p>
            <a:pPr algn="ctr">
              <a:defRPr/>
            </a:pPr>
            <a:r>
              <a:rPr lang="fr-FR" sz="1800" dirty="0">
                <a:solidFill>
                  <a:srgbClr val="FF1123"/>
                </a:solidFill>
                <a:cs typeface="Helvetica" charset="0"/>
              </a:rPr>
              <a:t>Saison 2024-2025</a:t>
            </a:r>
            <a:endParaRPr lang="fr-FR" dirty="0">
              <a:solidFill>
                <a:srgbClr val="FF1123"/>
              </a:solidFill>
            </a:endParaRPr>
          </a:p>
        </p:txBody>
      </p:sp>
    </p:spTree>
    <p:extLst>
      <p:ext uri="{BB962C8B-B14F-4D97-AF65-F5344CB8AC3E}">
        <p14:creationId xmlns:p14="http://schemas.microsoft.com/office/powerpoint/2010/main" val="70132288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16BE27-CAD7-8E0C-D34C-425E4299E663}"/>
              </a:ext>
            </a:extLst>
          </p:cNvPr>
          <p:cNvSpPr>
            <a:spLocks noGrp="1"/>
          </p:cNvSpPr>
          <p:nvPr>
            <p:ph type="title"/>
          </p:nvPr>
        </p:nvSpPr>
        <p:spPr/>
        <p:txBody>
          <a:bodyPr>
            <a:normAutofit/>
          </a:bodyPr>
          <a:lstStyle/>
          <a:p>
            <a:r>
              <a:rPr lang="fr-FR" sz="4400" dirty="0">
                <a:solidFill>
                  <a:srgbClr val="FF0000"/>
                </a:solidFill>
              </a:rPr>
              <a:t>Arrière plan texturé</a:t>
            </a:r>
          </a:p>
        </p:txBody>
      </p:sp>
      <p:sp>
        <p:nvSpPr>
          <p:cNvPr id="4" name="Espace réservé du pied de page 3">
            <a:extLst>
              <a:ext uri="{FF2B5EF4-FFF2-40B4-BE49-F238E27FC236}">
                <a16:creationId xmlns:a16="http://schemas.microsoft.com/office/drawing/2014/main" id="{B3EDA281-5D36-C75E-2F86-800A358B4B79}"/>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98E49989-8D86-A7C9-B1C8-E53A3AF10F70}"/>
              </a:ext>
            </a:extLst>
          </p:cNvPr>
          <p:cNvSpPr>
            <a:spLocks noGrp="1"/>
          </p:cNvSpPr>
          <p:nvPr>
            <p:ph type="sldNum" sz="quarter" idx="12"/>
          </p:nvPr>
        </p:nvSpPr>
        <p:spPr/>
        <p:txBody>
          <a:bodyPr/>
          <a:lstStyle/>
          <a:p>
            <a:fld id="{C18BADB2-18C9-2A44-B609-E3E49176EB07}" type="slidenum">
              <a:rPr lang="en-US" smtClean="0"/>
              <a:pPr/>
              <a:t>20</a:t>
            </a:fld>
            <a:endParaRPr lang="en-US"/>
          </a:p>
        </p:txBody>
      </p:sp>
      <p:sp>
        <p:nvSpPr>
          <p:cNvPr id="6" name="Rectangle 5">
            <a:extLst>
              <a:ext uri="{FF2B5EF4-FFF2-40B4-BE49-F238E27FC236}">
                <a16:creationId xmlns:a16="http://schemas.microsoft.com/office/drawing/2014/main" id="{32DDF880-332A-09A8-518C-5F1A7908437B}"/>
              </a:ext>
            </a:extLst>
          </p:cNvPr>
          <p:cNvSpPr/>
          <p:nvPr/>
        </p:nvSpPr>
        <p:spPr>
          <a:xfrm>
            <a:off x="2123728" y="1563638"/>
            <a:ext cx="4248472" cy="2592288"/>
          </a:xfrm>
          <a:prstGeom prst="rect">
            <a:avLst/>
          </a:prstGeom>
          <a:blipFill>
            <a:blip r:embed="rId3"/>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Texte sur texturé difficile à lire</a:t>
            </a:r>
          </a:p>
        </p:txBody>
      </p:sp>
    </p:spTree>
    <p:extLst>
      <p:ext uri="{BB962C8B-B14F-4D97-AF65-F5344CB8AC3E}">
        <p14:creationId xmlns:p14="http://schemas.microsoft.com/office/powerpoint/2010/main" val="1606917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1027FA-1590-8029-3ACB-14A1BFC78CDC}"/>
              </a:ext>
            </a:extLst>
          </p:cNvPr>
          <p:cNvSpPr>
            <a:spLocks noGrp="1"/>
          </p:cNvSpPr>
          <p:nvPr>
            <p:ph type="title"/>
          </p:nvPr>
        </p:nvSpPr>
        <p:spPr>
          <a:xfrm>
            <a:off x="398860" y="1611082"/>
            <a:ext cx="3165028" cy="1392716"/>
          </a:xfrm>
        </p:spPr>
        <p:txBody>
          <a:bodyPr>
            <a:normAutofit fontScale="90000"/>
          </a:bodyPr>
          <a:lstStyle/>
          <a:p>
            <a:r>
              <a:rPr lang="fr-FR" dirty="0"/>
              <a:t>Utilisez les commentaires et le mode présentateur. </a:t>
            </a:r>
          </a:p>
        </p:txBody>
      </p:sp>
      <p:sp>
        <p:nvSpPr>
          <p:cNvPr id="5" name="Espace réservé du numéro de diapositive 4">
            <a:extLst>
              <a:ext uri="{FF2B5EF4-FFF2-40B4-BE49-F238E27FC236}">
                <a16:creationId xmlns:a16="http://schemas.microsoft.com/office/drawing/2014/main" id="{5E3E3E7C-0A70-6B11-5D96-F4D366D4BF42}"/>
              </a:ext>
            </a:extLst>
          </p:cNvPr>
          <p:cNvSpPr>
            <a:spLocks noGrp="1"/>
          </p:cNvSpPr>
          <p:nvPr>
            <p:ph type="sldNum" sz="quarter" idx="12"/>
          </p:nvPr>
        </p:nvSpPr>
        <p:spPr>
          <a:xfrm>
            <a:off x="8538890" y="4764460"/>
            <a:ext cx="584825" cy="273844"/>
          </a:xfrm>
        </p:spPr>
        <p:txBody>
          <a:bodyPr/>
          <a:lstStyle/>
          <a:p>
            <a:fld id="{C18BADB2-18C9-2A44-B609-E3E49176EB07}" type="slidenum">
              <a:rPr lang="en-US" smtClean="0">
                <a:solidFill>
                  <a:schemeClr val="tx1"/>
                </a:solidFill>
              </a:rPr>
              <a:pPr/>
              <a:t>21</a:t>
            </a:fld>
            <a:endParaRPr lang="en-US" dirty="0">
              <a:solidFill>
                <a:schemeClr val="tx1"/>
              </a:solidFill>
            </a:endParaRPr>
          </a:p>
        </p:txBody>
      </p:sp>
      <p:pic>
        <p:nvPicPr>
          <p:cNvPr id="1026" name="Picture 2" descr="L’art de la mémoire">
            <a:extLst>
              <a:ext uri="{FF2B5EF4-FFF2-40B4-BE49-F238E27FC236}">
                <a16:creationId xmlns:a16="http://schemas.microsoft.com/office/drawing/2014/main" id="{A15D193D-1276-78AF-48A5-FE136487E3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51920" y="724918"/>
            <a:ext cx="4176464"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193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FC90EB-64F7-9749-8F04-50B054B429DA}"/>
              </a:ext>
            </a:extLst>
          </p:cNvPr>
          <p:cNvSpPr>
            <a:spLocks noGrp="1"/>
          </p:cNvSpPr>
          <p:nvPr>
            <p:ph type="title"/>
          </p:nvPr>
        </p:nvSpPr>
        <p:spPr>
          <a:xfrm>
            <a:off x="107504" y="54789"/>
            <a:ext cx="9036496" cy="500737"/>
          </a:xfrm>
        </p:spPr>
        <p:txBody>
          <a:bodyPr/>
          <a:lstStyle/>
          <a:p>
            <a:r>
              <a:rPr lang="fr-FR" sz="3200">
                <a:solidFill>
                  <a:srgbClr val="FF0000"/>
                </a:solidFill>
                <a:latin typeface="Verdana"/>
                <a:cs typeface="Verdana"/>
              </a:rPr>
              <a:t>L</a:t>
            </a:r>
            <a:endParaRPr lang="fr-FR" sz="3200"/>
          </a:p>
        </p:txBody>
      </p:sp>
      <p:sp>
        <p:nvSpPr>
          <p:cNvPr id="4" name="Espace réservé du numéro de diapositive 3">
            <a:extLst>
              <a:ext uri="{FF2B5EF4-FFF2-40B4-BE49-F238E27FC236}">
                <a16:creationId xmlns:a16="http://schemas.microsoft.com/office/drawing/2014/main" id="{827A700E-F97C-0F43-A042-417748B474A9}"/>
              </a:ext>
            </a:extLst>
          </p:cNvPr>
          <p:cNvSpPr>
            <a:spLocks noGrp="1"/>
          </p:cNvSpPr>
          <p:nvPr>
            <p:ph type="sldNum" sz="quarter" idx="10"/>
          </p:nvPr>
        </p:nvSpPr>
        <p:spPr>
          <a:xfrm>
            <a:off x="8902898" y="4731990"/>
            <a:ext cx="241102" cy="207615"/>
          </a:xfrm>
        </p:spPr>
        <p:txBody>
          <a:bodyPr/>
          <a:lstStyle/>
          <a:p>
            <a:fld id="{29A9C9C0-79C3-284B-BEEA-E214CCE4EF7B}" type="slidenum">
              <a:rPr lang="en-US" smtClean="0"/>
              <a:pPr/>
              <a:t>22</a:t>
            </a:fld>
            <a:endParaRPr lang="en-US"/>
          </a:p>
        </p:txBody>
      </p:sp>
      <p:pic>
        <p:nvPicPr>
          <p:cNvPr id="6" name="Image 5" descr="Une image contenant capture d’écran, moniteur, écran, ordinateur&#10;&#10;Description générée automatiquement">
            <a:extLst>
              <a:ext uri="{FF2B5EF4-FFF2-40B4-BE49-F238E27FC236}">
                <a16:creationId xmlns:a16="http://schemas.microsoft.com/office/drawing/2014/main" id="{EDACFF84-E935-B046-90B6-EED68E0317D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82" y="0"/>
            <a:ext cx="9144000" cy="5143500"/>
          </a:xfrm>
          <a:prstGeom prst="rect">
            <a:avLst/>
          </a:prstGeom>
        </p:spPr>
      </p:pic>
      <p:sp>
        <p:nvSpPr>
          <p:cNvPr id="3" name="ZoneTexte 2">
            <a:extLst>
              <a:ext uri="{FF2B5EF4-FFF2-40B4-BE49-F238E27FC236}">
                <a16:creationId xmlns:a16="http://schemas.microsoft.com/office/drawing/2014/main" id="{5B93B691-E9FC-4B4B-B0D1-FD9B1ECE1EDF}"/>
              </a:ext>
            </a:extLst>
          </p:cNvPr>
          <p:cNvSpPr txBox="1"/>
          <p:nvPr/>
        </p:nvSpPr>
        <p:spPr>
          <a:xfrm rot="1763844">
            <a:off x="5868144" y="3363838"/>
            <a:ext cx="2635658" cy="497957"/>
          </a:xfrm>
          <a:prstGeom prst="rect">
            <a:avLst/>
          </a:prstGeom>
          <a:noFill/>
        </p:spPr>
        <p:txBody>
          <a:bodyPr wrap="none" rtlCol="0">
            <a:spAutoFit/>
          </a:bodyPr>
          <a:lstStyle/>
          <a:p>
            <a:r>
              <a:rPr lang="fr-FR" dirty="0">
                <a:solidFill>
                  <a:srgbClr val="FF0000"/>
                </a:solidFill>
              </a:rPr>
              <a:t>Vue présentateur</a:t>
            </a:r>
          </a:p>
        </p:txBody>
      </p:sp>
    </p:spTree>
    <p:extLst>
      <p:ext uri="{BB962C8B-B14F-4D97-AF65-F5344CB8AC3E}">
        <p14:creationId xmlns:p14="http://schemas.microsoft.com/office/powerpoint/2010/main" val="159151222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FC90EB-64F7-9749-8F04-50B054B429DA}"/>
              </a:ext>
            </a:extLst>
          </p:cNvPr>
          <p:cNvSpPr>
            <a:spLocks noGrp="1"/>
          </p:cNvSpPr>
          <p:nvPr>
            <p:ph type="title"/>
          </p:nvPr>
        </p:nvSpPr>
        <p:spPr>
          <a:xfrm>
            <a:off x="755576" y="123478"/>
            <a:ext cx="7814528" cy="860777"/>
          </a:xfrm>
        </p:spPr>
        <p:txBody>
          <a:bodyPr>
            <a:noAutofit/>
          </a:bodyPr>
          <a:lstStyle/>
          <a:p>
            <a:pPr algn="ctr"/>
            <a:r>
              <a:rPr lang="fr-FR" sz="4400" dirty="0">
                <a:solidFill>
                  <a:srgbClr val="FF0000"/>
                </a:solidFill>
                <a:latin typeface="Verdana"/>
                <a:cs typeface="Verdana"/>
              </a:rPr>
              <a:t>Salle? -  Auditoire?</a:t>
            </a:r>
            <a:endParaRPr lang="fr-FR" sz="4400" dirty="0">
              <a:solidFill>
                <a:srgbClr val="FF0000"/>
              </a:solidFill>
            </a:endParaRPr>
          </a:p>
        </p:txBody>
      </p:sp>
      <p:pic>
        <p:nvPicPr>
          <p:cNvPr id="3" name="Image 2">
            <a:extLst>
              <a:ext uri="{FF2B5EF4-FFF2-40B4-BE49-F238E27FC236}">
                <a16:creationId xmlns:a16="http://schemas.microsoft.com/office/drawing/2014/main" id="{CD5C419F-8D1E-5578-7CC1-04058FCFFE22}"/>
              </a:ext>
            </a:extLst>
          </p:cNvPr>
          <p:cNvPicPr>
            <a:picLocks noChangeAspect="1"/>
          </p:cNvPicPr>
          <p:nvPr/>
        </p:nvPicPr>
        <p:blipFill>
          <a:blip r:embed="rId3"/>
          <a:stretch>
            <a:fillRect/>
          </a:stretch>
        </p:blipFill>
        <p:spPr>
          <a:xfrm>
            <a:off x="562054" y="1285875"/>
            <a:ext cx="3937938" cy="2400101"/>
          </a:xfrm>
          <a:prstGeom prst="rect">
            <a:avLst/>
          </a:prstGeom>
        </p:spPr>
      </p:pic>
      <p:pic>
        <p:nvPicPr>
          <p:cNvPr id="7" name="Image 6" descr="Une image contenant intérieur, habits, personne, mur&#10;&#10;Le contenu généré par l’IA peut être incorrect.">
            <a:extLst>
              <a:ext uri="{FF2B5EF4-FFF2-40B4-BE49-F238E27FC236}">
                <a16:creationId xmlns:a16="http://schemas.microsoft.com/office/drawing/2014/main" id="{4196BCC7-3D0B-E749-ADB0-44B921247CED}"/>
              </a:ext>
            </a:extLst>
          </p:cNvPr>
          <p:cNvPicPr>
            <a:picLocks noChangeAspect="1"/>
          </p:cNvPicPr>
          <p:nvPr/>
        </p:nvPicPr>
        <p:blipFill>
          <a:blip r:embed="rId4"/>
          <a:stretch>
            <a:fillRect/>
          </a:stretch>
        </p:blipFill>
        <p:spPr>
          <a:xfrm>
            <a:off x="4793316" y="1251669"/>
            <a:ext cx="3776788" cy="2430905"/>
          </a:xfrm>
          <a:prstGeom prst="rect">
            <a:avLst/>
          </a:prstGeom>
        </p:spPr>
      </p:pic>
      <p:sp>
        <p:nvSpPr>
          <p:cNvPr id="6" name="Espace réservé du numéro de diapositive 3">
            <a:extLst>
              <a:ext uri="{FF2B5EF4-FFF2-40B4-BE49-F238E27FC236}">
                <a16:creationId xmlns:a16="http://schemas.microsoft.com/office/drawing/2014/main" id="{76C5E35D-660D-69A3-AE49-D97AA701AC20}"/>
              </a:ext>
            </a:extLst>
          </p:cNvPr>
          <p:cNvSpPr txBox="1">
            <a:spLocks/>
          </p:cNvSpPr>
          <p:nvPr/>
        </p:nvSpPr>
        <p:spPr>
          <a:xfrm>
            <a:off x="7971302" y="331093"/>
            <a:ext cx="395536" cy="304850"/>
          </a:xfrm>
          <a:prstGeom prst="rect">
            <a:avLst/>
          </a:prstGeom>
        </p:spPr>
        <p:txBody>
          <a:bodyPr vert="horz" lIns="91440" tIns="45720" rIns="91440" bIns="45720" rtlCol="0" anchor="ctr"/>
          <a:lstStyle>
            <a:defPPr>
              <a:defRPr lang="en-US"/>
            </a:defPPr>
            <a:lvl1pPr algn="r" rtl="0" fontAlgn="base">
              <a:spcBef>
                <a:spcPct val="0"/>
              </a:spcBef>
              <a:spcAft>
                <a:spcPct val="0"/>
              </a:spcAft>
              <a:defRPr sz="750" b="1" i="0" kern="1200">
                <a:solidFill>
                  <a:schemeClr val="accent1"/>
                </a:solidFill>
                <a:latin typeface="Bradley Hand ITC TT-Bold" pitchFamily="-111" charset="0"/>
                <a:ea typeface="ヒラギノ角ゴ Pro W6" pitchFamily="-111" charset="-128"/>
                <a:cs typeface="ヒラギノ角ゴ Pro W6" pitchFamily="-111" charset="-128"/>
                <a:sym typeface="Bradley Hand ITC TT-Bold" pitchFamily="-111" charset="0"/>
              </a:defRPr>
            </a:lvl1pPr>
            <a:lvl2pPr marL="286966"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2pPr>
            <a:lvl3pPr marL="573931"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3pPr>
            <a:lvl4pPr marL="860897"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4pPr>
            <a:lvl5pPr marL="1147862"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5pPr>
            <a:lvl6pPr marL="1434829" algn="l" defTabSz="286966" rtl="0" eaLnBrk="1" latinLnBrk="0" hangingPunct="1">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6pPr>
            <a:lvl7pPr marL="1721794" algn="l" defTabSz="286966" rtl="0" eaLnBrk="1" latinLnBrk="0" hangingPunct="1">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7pPr>
            <a:lvl8pPr marL="2008760" algn="l" defTabSz="286966" rtl="0" eaLnBrk="1" latinLnBrk="0" hangingPunct="1">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8pPr>
            <a:lvl9pPr marL="2295725" algn="l" defTabSz="286966" rtl="0" eaLnBrk="1" latinLnBrk="0" hangingPunct="1">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9pPr>
          </a:lstStyle>
          <a:p>
            <a:fld id="{29A9C9C0-79C3-284B-BEEA-E214CCE4EF7B}" type="slidenum">
              <a:rPr lang="en-US" smtClean="0"/>
              <a:pPr/>
              <a:t>23</a:t>
            </a:fld>
            <a:endParaRPr lang="en-US"/>
          </a:p>
        </p:txBody>
      </p:sp>
      <p:sp>
        <p:nvSpPr>
          <p:cNvPr id="4" name="Espace réservé du numéro de diapositive 3">
            <a:extLst>
              <a:ext uri="{FF2B5EF4-FFF2-40B4-BE49-F238E27FC236}">
                <a16:creationId xmlns:a16="http://schemas.microsoft.com/office/drawing/2014/main" id="{0E76E100-882D-D3C4-3041-13480ABB1D2C}"/>
              </a:ext>
            </a:extLst>
          </p:cNvPr>
          <p:cNvSpPr>
            <a:spLocks noGrp="1"/>
          </p:cNvSpPr>
          <p:nvPr>
            <p:ph type="sldNum" sz="quarter" idx="12"/>
          </p:nvPr>
        </p:nvSpPr>
        <p:spPr>
          <a:xfrm>
            <a:off x="8397047" y="4746178"/>
            <a:ext cx="584825" cy="273844"/>
          </a:xfrm>
        </p:spPr>
        <p:txBody>
          <a:bodyPr/>
          <a:lstStyle/>
          <a:p>
            <a:fld id="{C18BADB2-18C9-2A44-B609-E3E49176EB07}" type="slidenum">
              <a:rPr lang="en-US" smtClean="0">
                <a:solidFill>
                  <a:schemeClr val="tx1"/>
                </a:solidFill>
              </a:rPr>
              <a:pPr/>
              <a:t>23</a:t>
            </a:fld>
            <a:endParaRPr lang="en-US" dirty="0">
              <a:solidFill>
                <a:schemeClr val="tx1"/>
              </a:solidFill>
            </a:endParaRPr>
          </a:p>
        </p:txBody>
      </p:sp>
    </p:spTree>
    <p:extLst>
      <p:ext uri="{BB962C8B-B14F-4D97-AF65-F5344CB8AC3E}">
        <p14:creationId xmlns:p14="http://schemas.microsoft.com/office/powerpoint/2010/main" val="2533363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4ADAB9A7-D9CD-FB41-8AB5-8CF135DC22E2}"/>
              </a:ext>
            </a:extLst>
          </p:cNvPr>
          <p:cNvSpPr txBox="1"/>
          <p:nvPr/>
        </p:nvSpPr>
        <p:spPr>
          <a:xfrm>
            <a:off x="3300548" y="240340"/>
            <a:ext cx="3684021" cy="400110"/>
          </a:xfrm>
          <a:prstGeom prst="rect">
            <a:avLst/>
          </a:prstGeom>
          <a:noFill/>
        </p:spPr>
        <p:txBody>
          <a:bodyPr wrap="none" rtlCol="0">
            <a:spAutoFit/>
          </a:bodyPr>
          <a:lstStyle/>
          <a:p>
            <a:r>
              <a:rPr lang="fr-FR" sz="2000">
                <a:solidFill>
                  <a:srgbClr val="FF0000"/>
                </a:solidFill>
                <a:latin typeface="Verdana" panose="020B0604030504040204" pitchFamily="34" charset="0"/>
                <a:ea typeface="Verdana" panose="020B0604030504040204" pitchFamily="34" charset="0"/>
                <a:cs typeface="Verdana" panose="020B0604030504040204" pitchFamily="34" charset="0"/>
              </a:rPr>
              <a:t>Compte de fonctionnement</a:t>
            </a:r>
          </a:p>
        </p:txBody>
      </p:sp>
      <p:pic>
        <p:nvPicPr>
          <p:cNvPr id="3" name="Image 2">
            <a:extLst>
              <a:ext uri="{FF2B5EF4-FFF2-40B4-BE49-F238E27FC236}">
                <a16:creationId xmlns:a16="http://schemas.microsoft.com/office/drawing/2014/main" id="{FE83D508-74AB-2DBA-4056-BCB2F1FC3341}"/>
              </a:ext>
            </a:extLst>
          </p:cNvPr>
          <p:cNvPicPr>
            <a:picLocks noChangeAspect="1"/>
          </p:cNvPicPr>
          <p:nvPr/>
        </p:nvPicPr>
        <p:blipFill>
          <a:blip r:embed="rId3"/>
          <a:stretch>
            <a:fillRect/>
          </a:stretch>
        </p:blipFill>
        <p:spPr>
          <a:xfrm>
            <a:off x="1657350" y="663102"/>
            <a:ext cx="6573016" cy="4304315"/>
          </a:xfrm>
          <a:prstGeom prst="rect">
            <a:avLst/>
          </a:prstGeom>
        </p:spPr>
      </p:pic>
      <p:sp>
        <p:nvSpPr>
          <p:cNvPr id="5" name="Espace réservé du numéro de diapositive 4">
            <a:extLst>
              <a:ext uri="{FF2B5EF4-FFF2-40B4-BE49-F238E27FC236}">
                <a16:creationId xmlns:a16="http://schemas.microsoft.com/office/drawing/2014/main" id="{AD462C44-6B7C-2D91-CAAC-EF4B6AF229BB}"/>
              </a:ext>
            </a:extLst>
          </p:cNvPr>
          <p:cNvSpPr>
            <a:spLocks noGrp="1"/>
          </p:cNvSpPr>
          <p:nvPr>
            <p:ph type="sldNum" sz="quarter" idx="12"/>
          </p:nvPr>
        </p:nvSpPr>
        <p:spPr/>
        <p:txBody>
          <a:bodyPr/>
          <a:lstStyle/>
          <a:p>
            <a:fld id="{D57F1E4F-1CFF-5643-939E-217C01CDF565}" type="slidenum">
              <a:rPr lang="en-US" smtClean="0"/>
              <a:pPr/>
              <a:t>24</a:t>
            </a:fld>
            <a:endParaRPr lang="en-US"/>
          </a:p>
        </p:txBody>
      </p:sp>
    </p:spTree>
    <p:extLst>
      <p:ext uri="{BB962C8B-B14F-4D97-AF65-F5344CB8AC3E}">
        <p14:creationId xmlns:p14="http://schemas.microsoft.com/office/powerpoint/2010/main" val="864204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5261CF90-C335-A67D-1A68-7CAE3A37590E}"/>
              </a:ext>
            </a:extLst>
          </p:cNvPr>
          <p:cNvGraphicFramePr>
            <a:graphicFrameLocks noGrp="1"/>
          </p:cNvGraphicFramePr>
          <p:nvPr/>
        </p:nvGraphicFramePr>
        <p:xfrm>
          <a:off x="2183208" y="951622"/>
          <a:ext cx="6239704" cy="3568599"/>
        </p:xfrm>
        <a:graphic>
          <a:graphicData uri="http://schemas.openxmlformats.org/drawingml/2006/table">
            <a:tbl>
              <a:tblPr firstRow="1" bandRow="1">
                <a:tableStyleId>{5C22544A-7EE6-4342-B048-85BDC9FD1C3A}</a:tableStyleId>
              </a:tblPr>
              <a:tblGrid>
                <a:gridCol w="4795953">
                  <a:extLst>
                    <a:ext uri="{9D8B030D-6E8A-4147-A177-3AD203B41FA5}">
                      <a16:colId xmlns:a16="http://schemas.microsoft.com/office/drawing/2014/main" val="3530266817"/>
                    </a:ext>
                  </a:extLst>
                </a:gridCol>
                <a:gridCol w="1443751">
                  <a:extLst>
                    <a:ext uri="{9D8B030D-6E8A-4147-A177-3AD203B41FA5}">
                      <a16:colId xmlns:a16="http://schemas.microsoft.com/office/drawing/2014/main" val="1958622453"/>
                    </a:ext>
                  </a:extLst>
                </a:gridCol>
              </a:tblGrid>
              <a:tr h="405297">
                <a:tc>
                  <a:txBody>
                    <a:bodyPr/>
                    <a:lstStyle/>
                    <a:p>
                      <a:pPr algn="l" fontAlgn="b"/>
                      <a:r>
                        <a:rPr lang="fr-FR" sz="2400" u="none" strike="noStrike">
                          <a:effectLst/>
                        </a:rPr>
                        <a:t>Achats</a:t>
                      </a:r>
                      <a:endParaRPr lang="fr-FR" sz="2400" b="1" i="0" u="none" strike="noStrike">
                        <a:effectLst/>
                        <a:latin typeface="Arial" panose="020B0604020202020204" pitchFamily="34" charset="0"/>
                      </a:endParaRPr>
                    </a:p>
                  </a:txBody>
                  <a:tcPr marL="0" marR="0" marT="0" marB="0" anchor="b"/>
                </a:tc>
                <a:tc>
                  <a:txBody>
                    <a:bodyPr/>
                    <a:lstStyle/>
                    <a:p>
                      <a:pPr algn="l" fontAlgn="b"/>
                      <a:r>
                        <a:rPr lang="fr-FR" sz="2400" u="none" strike="noStrike">
                          <a:effectLst/>
                        </a:rPr>
                        <a:t> </a:t>
                      </a:r>
                      <a:endParaRPr lang="fr-FR" sz="24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347773112"/>
                  </a:ext>
                </a:extLst>
              </a:tr>
              <a:tr h="405297">
                <a:tc>
                  <a:txBody>
                    <a:bodyPr/>
                    <a:lstStyle/>
                    <a:p>
                      <a:pPr algn="l" fontAlgn="b"/>
                      <a:r>
                        <a:rPr lang="fr-FR" sz="2400" u="none" strike="noStrike">
                          <a:effectLst/>
                        </a:rPr>
                        <a:t>Achats matériel neuf</a:t>
                      </a:r>
                      <a:endParaRPr lang="fr-FR" sz="2400" b="0" i="0" u="none" strike="noStrike">
                        <a:effectLst/>
                        <a:latin typeface="Arial" panose="020B0604020202020204" pitchFamily="34" charset="0"/>
                      </a:endParaRPr>
                    </a:p>
                  </a:txBody>
                  <a:tcPr marL="0" marR="0" marT="0" marB="0" anchor="b"/>
                </a:tc>
                <a:tc>
                  <a:txBody>
                    <a:bodyPr/>
                    <a:lstStyle/>
                    <a:p>
                      <a:pPr algn="r" fontAlgn="b"/>
                      <a:r>
                        <a:rPr lang="fr-FR" sz="2400" u="none" strike="noStrike">
                          <a:effectLst/>
                        </a:rPr>
                        <a:t>1 643,97 </a:t>
                      </a:r>
                      <a:endParaRPr lang="fr-FR" sz="2400" b="0" i="0" u="none" strike="noStrike">
                        <a:effectLst/>
                        <a:latin typeface="Helv" pitchFamily="2" charset="0"/>
                      </a:endParaRPr>
                    </a:p>
                  </a:txBody>
                  <a:tcPr marL="0" marR="0" marT="0" marB="0" anchor="b"/>
                </a:tc>
                <a:extLst>
                  <a:ext uri="{0D108BD9-81ED-4DB2-BD59-A6C34878D82A}">
                    <a16:rowId xmlns:a16="http://schemas.microsoft.com/office/drawing/2014/main" val="3434838018"/>
                  </a:ext>
                </a:extLst>
              </a:tr>
              <a:tr h="405297">
                <a:tc>
                  <a:txBody>
                    <a:bodyPr/>
                    <a:lstStyle/>
                    <a:p>
                      <a:pPr algn="l" fontAlgn="b"/>
                      <a:r>
                        <a:rPr lang="fr-FR" sz="2400" u="none" strike="noStrike">
                          <a:effectLst/>
                        </a:rPr>
                        <a:t>Achats matériel occasion</a:t>
                      </a:r>
                      <a:endParaRPr lang="fr-FR" sz="2400" b="0" i="0" u="none" strike="noStrike">
                        <a:effectLst/>
                        <a:latin typeface="Arial" panose="020B0604020202020204" pitchFamily="34" charset="0"/>
                      </a:endParaRPr>
                    </a:p>
                  </a:txBody>
                  <a:tcPr marL="0" marR="0" marT="0" marB="0" anchor="b"/>
                </a:tc>
                <a:tc>
                  <a:txBody>
                    <a:bodyPr/>
                    <a:lstStyle/>
                    <a:p>
                      <a:pPr algn="r" fontAlgn="b"/>
                      <a:r>
                        <a:rPr lang="fr-FR" sz="2400" u="none" strike="noStrike">
                          <a:effectLst/>
                        </a:rPr>
                        <a:t>0,00 </a:t>
                      </a:r>
                      <a:endParaRPr lang="fr-FR" sz="2400" b="0" i="0" u="none" strike="noStrike">
                        <a:effectLst/>
                        <a:latin typeface="Helv" pitchFamily="2" charset="0"/>
                      </a:endParaRPr>
                    </a:p>
                  </a:txBody>
                  <a:tcPr marL="0" marR="0" marT="0" marB="0" anchor="b"/>
                </a:tc>
                <a:extLst>
                  <a:ext uri="{0D108BD9-81ED-4DB2-BD59-A6C34878D82A}">
                    <a16:rowId xmlns:a16="http://schemas.microsoft.com/office/drawing/2014/main" val="4268888098"/>
                  </a:ext>
                </a:extLst>
              </a:tr>
              <a:tr h="405297">
                <a:tc>
                  <a:txBody>
                    <a:bodyPr/>
                    <a:lstStyle/>
                    <a:p>
                      <a:pPr algn="l" fontAlgn="b"/>
                      <a:r>
                        <a:rPr lang="fr-FR" sz="2400" u="none" strike="noStrike">
                          <a:effectLst/>
                        </a:rPr>
                        <a:t>Achats logiciels</a:t>
                      </a:r>
                      <a:endParaRPr lang="fr-FR" sz="2400" b="0" i="0" u="none" strike="noStrike">
                        <a:effectLst/>
                        <a:latin typeface="Arial" panose="020B0604020202020204" pitchFamily="34" charset="0"/>
                      </a:endParaRPr>
                    </a:p>
                  </a:txBody>
                  <a:tcPr marL="0" marR="0" marT="0" marB="0" anchor="b"/>
                </a:tc>
                <a:tc>
                  <a:txBody>
                    <a:bodyPr/>
                    <a:lstStyle/>
                    <a:p>
                      <a:pPr algn="r" fontAlgn="b"/>
                      <a:r>
                        <a:rPr lang="fr-FR" sz="2400" u="none" strike="noStrike">
                          <a:effectLst/>
                        </a:rPr>
                        <a:t>108,23 </a:t>
                      </a:r>
                      <a:endParaRPr lang="fr-FR" sz="2400" b="0" i="0" u="none" strike="noStrike">
                        <a:effectLst/>
                        <a:latin typeface="Helv" pitchFamily="2" charset="0"/>
                      </a:endParaRPr>
                    </a:p>
                  </a:txBody>
                  <a:tcPr marL="0" marR="0" marT="0" marB="0" anchor="b"/>
                </a:tc>
                <a:extLst>
                  <a:ext uri="{0D108BD9-81ED-4DB2-BD59-A6C34878D82A}">
                    <a16:rowId xmlns:a16="http://schemas.microsoft.com/office/drawing/2014/main" val="3858894012"/>
                  </a:ext>
                </a:extLst>
              </a:tr>
              <a:tr h="405297">
                <a:tc>
                  <a:txBody>
                    <a:bodyPr/>
                    <a:lstStyle/>
                    <a:p>
                      <a:pPr algn="l" fontAlgn="b"/>
                      <a:r>
                        <a:rPr lang="fr-FR" sz="2400" u="none" strike="noStrike" dirty="0">
                          <a:effectLst/>
                        </a:rPr>
                        <a:t>Réparation - entretien matériel</a:t>
                      </a:r>
                      <a:endParaRPr lang="fr-FR" sz="2400" b="0" i="0" u="none" strike="noStrike" dirty="0">
                        <a:effectLst/>
                        <a:latin typeface="Arial" panose="020B0604020202020204" pitchFamily="34" charset="0"/>
                      </a:endParaRPr>
                    </a:p>
                  </a:txBody>
                  <a:tcPr marL="0" marR="0" marT="0" marB="0" anchor="b"/>
                </a:tc>
                <a:tc>
                  <a:txBody>
                    <a:bodyPr/>
                    <a:lstStyle/>
                    <a:p>
                      <a:pPr algn="r" fontAlgn="b"/>
                      <a:r>
                        <a:rPr lang="fr-FR" sz="2400" u="none" strike="noStrike">
                          <a:effectLst/>
                        </a:rPr>
                        <a:t>0,00 </a:t>
                      </a:r>
                      <a:endParaRPr lang="fr-FR" sz="2400" b="0" i="0" u="none" strike="noStrike">
                        <a:effectLst/>
                        <a:latin typeface="Helv" pitchFamily="2" charset="0"/>
                      </a:endParaRPr>
                    </a:p>
                  </a:txBody>
                  <a:tcPr marL="0" marR="0" marT="0" marB="0" anchor="b"/>
                </a:tc>
                <a:extLst>
                  <a:ext uri="{0D108BD9-81ED-4DB2-BD59-A6C34878D82A}">
                    <a16:rowId xmlns:a16="http://schemas.microsoft.com/office/drawing/2014/main" val="1279652985"/>
                  </a:ext>
                </a:extLst>
              </a:tr>
              <a:tr h="405297">
                <a:tc>
                  <a:txBody>
                    <a:bodyPr/>
                    <a:lstStyle/>
                    <a:p>
                      <a:pPr algn="l" fontAlgn="b"/>
                      <a:r>
                        <a:rPr lang="fr-FR" sz="2400" u="none" strike="noStrike">
                          <a:effectLst/>
                        </a:rPr>
                        <a:t>Petites fournitures</a:t>
                      </a:r>
                      <a:endParaRPr lang="fr-FR" sz="2400" b="0" i="0" u="none" strike="noStrike">
                        <a:effectLst/>
                        <a:latin typeface="Arial" panose="020B0604020202020204" pitchFamily="34" charset="0"/>
                      </a:endParaRPr>
                    </a:p>
                  </a:txBody>
                  <a:tcPr marL="0" marR="0" marT="0" marB="0" anchor="b"/>
                </a:tc>
                <a:tc>
                  <a:txBody>
                    <a:bodyPr/>
                    <a:lstStyle/>
                    <a:p>
                      <a:pPr algn="r" fontAlgn="b"/>
                      <a:r>
                        <a:rPr lang="fr-FR" sz="2400" u="none" strike="noStrike">
                          <a:effectLst/>
                        </a:rPr>
                        <a:t>35,38 </a:t>
                      </a:r>
                      <a:endParaRPr lang="fr-FR" sz="2400" b="0" i="0" u="none" strike="noStrike">
                        <a:effectLst/>
                        <a:latin typeface="Helv" pitchFamily="2" charset="0"/>
                      </a:endParaRPr>
                    </a:p>
                  </a:txBody>
                  <a:tcPr marL="0" marR="0" marT="0" marB="0" anchor="b"/>
                </a:tc>
                <a:extLst>
                  <a:ext uri="{0D108BD9-81ED-4DB2-BD59-A6C34878D82A}">
                    <a16:rowId xmlns:a16="http://schemas.microsoft.com/office/drawing/2014/main" val="1599240906"/>
                  </a:ext>
                </a:extLst>
              </a:tr>
              <a:tr h="731520">
                <a:tc>
                  <a:txBody>
                    <a:bodyPr/>
                    <a:lstStyle/>
                    <a:p>
                      <a:pPr algn="l" fontAlgn="b"/>
                      <a:r>
                        <a:rPr lang="fr-FR" sz="2400" u="none" strike="noStrike">
                          <a:effectLst/>
                        </a:rPr>
                        <a:t>Petites fournitures administratives</a:t>
                      </a:r>
                      <a:endParaRPr lang="fr-FR" sz="2400" b="0" i="0" u="none" strike="noStrike">
                        <a:effectLst/>
                        <a:latin typeface="Arial" panose="020B0604020202020204" pitchFamily="34" charset="0"/>
                      </a:endParaRPr>
                    </a:p>
                  </a:txBody>
                  <a:tcPr marL="0" marR="0" marT="0" marB="0" anchor="b"/>
                </a:tc>
                <a:tc>
                  <a:txBody>
                    <a:bodyPr/>
                    <a:lstStyle/>
                    <a:p>
                      <a:pPr algn="r" fontAlgn="b"/>
                      <a:r>
                        <a:rPr lang="fr-FR" sz="2400" u="none" strike="noStrike">
                          <a:effectLst/>
                        </a:rPr>
                        <a:t>31,19 </a:t>
                      </a:r>
                      <a:endParaRPr lang="fr-FR" sz="2400" b="0" i="0" u="none" strike="noStrike">
                        <a:effectLst/>
                        <a:latin typeface="Helv" pitchFamily="2" charset="0"/>
                      </a:endParaRPr>
                    </a:p>
                  </a:txBody>
                  <a:tcPr marL="0" marR="0" marT="0" marB="0" anchor="b"/>
                </a:tc>
                <a:extLst>
                  <a:ext uri="{0D108BD9-81ED-4DB2-BD59-A6C34878D82A}">
                    <a16:rowId xmlns:a16="http://schemas.microsoft.com/office/drawing/2014/main" val="3479122970"/>
                  </a:ext>
                </a:extLst>
              </a:tr>
              <a:tr h="405297">
                <a:tc>
                  <a:txBody>
                    <a:bodyPr/>
                    <a:lstStyle/>
                    <a:p>
                      <a:pPr algn="l" fontAlgn="b"/>
                      <a:r>
                        <a:rPr lang="fr-FR" sz="2400" u="none" strike="noStrike">
                          <a:effectLst/>
                        </a:rPr>
                        <a:t>Total achats</a:t>
                      </a:r>
                      <a:endParaRPr lang="fr-FR" sz="2400" b="1" i="0" u="none" strike="noStrike">
                        <a:effectLst/>
                        <a:latin typeface="Arial" panose="020B0604020202020204" pitchFamily="34" charset="0"/>
                      </a:endParaRPr>
                    </a:p>
                  </a:txBody>
                  <a:tcPr marL="0" marR="0" marT="0" marB="0" anchor="b"/>
                </a:tc>
                <a:tc>
                  <a:txBody>
                    <a:bodyPr/>
                    <a:lstStyle/>
                    <a:p>
                      <a:pPr algn="r" fontAlgn="b"/>
                      <a:r>
                        <a:rPr lang="fr-FR" sz="2400" b="1" u="none" strike="noStrike" dirty="0">
                          <a:effectLst/>
                        </a:rPr>
                        <a:t>1 818,77 </a:t>
                      </a:r>
                      <a:endParaRPr lang="fr-FR" sz="2400" b="1" i="0" u="none" strike="noStrike" dirty="0">
                        <a:effectLst/>
                        <a:latin typeface="Helv" pitchFamily="2" charset="0"/>
                      </a:endParaRPr>
                    </a:p>
                  </a:txBody>
                  <a:tcPr marL="0" marR="0" marT="0" marB="0" anchor="b"/>
                </a:tc>
                <a:extLst>
                  <a:ext uri="{0D108BD9-81ED-4DB2-BD59-A6C34878D82A}">
                    <a16:rowId xmlns:a16="http://schemas.microsoft.com/office/drawing/2014/main" val="343307520"/>
                  </a:ext>
                </a:extLst>
              </a:tr>
            </a:tbl>
          </a:graphicData>
        </a:graphic>
      </p:graphicFrame>
      <p:sp>
        <p:nvSpPr>
          <p:cNvPr id="4" name="ZoneTexte 3">
            <a:extLst>
              <a:ext uri="{FF2B5EF4-FFF2-40B4-BE49-F238E27FC236}">
                <a16:creationId xmlns:a16="http://schemas.microsoft.com/office/drawing/2014/main" id="{23893F42-8837-31A4-3BEA-AEE52F56DA0B}"/>
              </a:ext>
            </a:extLst>
          </p:cNvPr>
          <p:cNvSpPr txBox="1"/>
          <p:nvPr/>
        </p:nvSpPr>
        <p:spPr>
          <a:xfrm>
            <a:off x="0" y="547857"/>
            <a:ext cx="1071127" cy="396583"/>
          </a:xfrm>
          <a:prstGeom prst="rect">
            <a:avLst/>
          </a:prstGeom>
          <a:noFill/>
        </p:spPr>
        <p:txBody>
          <a:bodyPr wrap="none" rtlCol="0">
            <a:spAutoFit/>
          </a:bodyPr>
          <a:lstStyle/>
          <a:p>
            <a:r>
              <a:rPr lang="fr-FR" sz="1977">
                <a:solidFill>
                  <a:schemeClr val="bg1"/>
                </a:solidFill>
              </a:rPr>
              <a:t>Charges</a:t>
            </a:r>
            <a:endParaRPr lang="fr-FR" sz="1977"/>
          </a:p>
        </p:txBody>
      </p:sp>
    </p:spTree>
    <p:custDataLst>
      <p:tags r:id="rId1"/>
    </p:custDataLst>
    <p:extLst>
      <p:ext uri="{BB962C8B-B14F-4D97-AF65-F5344CB8AC3E}">
        <p14:creationId xmlns:p14="http://schemas.microsoft.com/office/powerpoint/2010/main" val="2577960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3079" name="Group 307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171450"/>
            <a:ext cx="2138628" cy="4978966"/>
            <a:chOff x="2487613" y="285750"/>
            <a:chExt cx="2428875" cy="5654676"/>
          </a:xfrm>
        </p:grpSpPr>
        <p:sp>
          <p:nvSpPr>
            <p:cNvPr id="308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308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308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308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308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308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308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308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308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308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309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309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3093" name="Group 309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589"/>
            <a:ext cx="1767505" cy="5140529"/>
            <a:chOff x="6627813" y="194833"/>
            <a:chExt cx="1952625" cy="5678918"/>
          </a:xfrm>
        </p:grpSpPr>
        <p:sp>
          <p:nvSpPr>
            <p:cNvPr id="309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309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309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309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309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309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310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310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310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310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310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310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3107" name="Rectangle 310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109"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242857"/>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useBgFill="1">
        <p:nvSpPr>
          <p:cNvPr id="3111" name="Rectangle 3110">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Photos Encombrements en Belgique | Moniteur Automobile">
            <a:extLst>
              <a:ext uri="{FF2B5EF4-FFF2-40B4-BE49-F238E27FC236}">
                <a16:creationId xmlns:a16="http://schemas.microsoft.com/office/drawing/2014/main" id="{B1792A0F-D099-B2E4-200C-98AF939181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348" r="9091"/>
          <a:stretch/>
        </p:blipFill>
        <p:spPr bwMode="auto">
          <a:xfrm>
            <a:off x="20" y="10"/>
            <a:ext cx="9143980" cy="5143490"/>
          </a:xfrm>
          <a:prstGeom prst="rect">
            <a:avLst/>
          </a:prstGeom>
          <a:noFill/>
          <a:extLst>
            <a:ext uri="{909E8E84-426E-40DD-AFC4-6F175D3DCCD1}">
              <a14:hiddenFill xmlns:a14="http://schemas.microsoft.com/office/drawing/2010/main">
                <a:solidFill>
                  <a:srgbClr val="FFFFFF"/>
                </a:solidFill>
              </a14:hiddenFill>
            </a:ext>
          </a:extLst>
        </p:spPr>
      </p:pic>
      <p:sp>
        <p:nvSpPr>
          <p:cNvPr id="3113" name="Freeform 5">
            <a:extLst>
              <a:ext uri="{FF2B5EF4-FFF2-40B4-BE49-F238E27FC236}">
                <a16:creationId xmlns:a16="http://schemas.microsoft.com/office/drawing/2014/main" id="{4536C52F-C11B-4718-8B63-3E4A43465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724222"/>
            <a:ext cx="7951572" cy="1627792"/>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609E2123-7962-6681-DF24-037440A1035D}"/>
              </a:ext>
            </a:extLst>
          </p:cNvPr>
          <p:cNvSpPr>
            <a:spLocks noGrp="1"/>
          </p:cNvSpPr>
          <p:nvPr>
            <p:ph type="title"/>
          </p:nvPr>
        </p:nvSpPr>
        <p:spPr>
          <a:xfrm>
            <a:off x="117404" y="3226953"/>
            <a:ext cx="7283873" cy="719183"/>
          </a:xfrm>
        </p:spPr>
        <p:txBody>
          <a:bodyPr vert="horz" lIns="91440" tIns="45720" rIns="91440" bIns="45720" rtlCol="0" anchor="b">
            <a:normAutofit fontScale="90000"/>
          </a:bodyPr>
          <a:lstStyle/>
          <a:p>
            <a:pPr defTabSz="457200"/>
            <a:r>
              <a:rPr lang="en-US" sz="3300" dirty="0" err="1">
                <a:solidFill>
                  <a:srgbClr val="FEFFFF"/>
                </a:solidFill>
              </a:rPr>
              <a:t>Désencombrement</a:t>
            </a:r>
            <a:r>
              <a:rPr lang="en-US" sz="3300" dirty="0">
                <a:solidFill>
                  <a:srgbClr val="FEFFFF"/>
                </a:solidFill>
              </a:rPr>
              <a:t> des diapositives</a:t>
            </a:r>
          </a:p>
        </p:txBody>
      </p:sp>
      <p:sp>
        <p:nvSpPr>
          <p:cNvPr id="3" name="Espace réservé du numéro de diapositive 2">
            <a:extLst>
              <a:ext uri="{FF2B5EF4-FFF2-40B4-BE49-F238E27FC236}">
                <a16:creationId xmlns:a16="http://schemas.microsoft.com/office/drawing/2014/main" id="{CCE0ADFE-B02B-6243-72B0-0D5B4177231D}"/>
              </a:ext>
            </a:extLst>
          </p:cNvPr>
          <p:cNvSpPr>
            <a:spLocks noGrp="1"/>
          </p:cNvSpPr>
          <p:nvPr>
            <p:ph type="sldNum" sz="quarter" idx="12"/>
          </p:nvPr>
        </p:nvSpPr>
        <p:spPr>
          <a:xfrm>
            <a:off x="8338023" y="4604000"/>
            <a:ext cx="584825" cy="273844"/>
          </a:xfrm>
        </p:spPr>
        <p:txBody>
          <a:bodyPr/>
          <a:lstStyle/>
          <a:p>
            <a:fld id="{C18BADB2-18C9-2A44-B609-E3E49176EB07}" type="slidenum">
              <a:rPr lang="en-US" smtClean="0"/>
              <a:pPr/>
              <a:t>26</a:t>
            </a:fld>
            <a:endParaRPr lang="en-US" dirty="0"/>
          </a:p>
        </p:txBody>
      </p:sp>
    </p:spTree>
    <p:extLst>
      <p:ext uri="{BB962C8B-B14F-4D97-AF65-F5344CB8AC3E}">
        <p14:creationId xmlns:p14="http://schemas.microsoft.com/office/powerpoint/2010/main" val="1471080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EB19A70-A3AC-E732-7074-7B1E484CB041}"/>
              </a:ext>
            </a:extLst>
          </p:cNvPr>
          <p:cNvSpPr>
            <a:spLocks noGrp="1"/>
          </p:cNvSpPr>
          <p:nvPr>
            <p:ph idx="1"/>
          </p:nvPr>
        </p:nvSpPr>
        <p:spPr>
          <a:xfrm>
            <a:off x="1285111" y="267494"/>
            <a:ext cx="7488832" cy="4237931"/>
          </a:xfrm>
        </p:spPr>
        <p:txBody>
          <a:bodyPr>
            <a:normAutofit/>
          </a:bodyPr>
          <a:lstStyle/>
          <a:p>
            <a:r>
              <a:rPr lang="fr-FR" sz="2800" dirty="0"/>
              <a:t>Plus il y a de contenu sur vos diapositives, moins elles sont lisibles.</a:t>
            </a:r>
          </a:p>
          <a:p>
            <a:r>
              <a:rPr lang="fr-FR" sz="2800" dirty="0"/>
              <a:t>Limitez le contenu de </a:t>
            </a:r>
            <a:r>
              <a:rPr lang="fr-FR" sz="2800"/>
              <a:t>la diapositive </a:t>
            </a:r>
            <a:r>
              <a:rPr lang="fr-FR" sz="2800" dirty="0"/>
              <a:t>à une idée à la fois.</a:t>
            </a:r>
          </a:p>
          <a:p>
            <a:r>
              <a:rPr lang="fr-FR" sz="2800" dirty="0"/>
              <a:t>Le nombre de diapositives d’une présentation n’est pas important.</a:t>
            </a:r>
          </a:p>
          <a:p>
            <a:r>
              <a:rPr lang="fr-FR" sz="2800" dirty="0"/>
              <a:t>Supprimez les informations inutiles.</a:t>
            </a:r>
          </a:p>
        </p:txBody>
      </p:sp>
      <p:sp>
        <p:nvSpPr>
          <p:cNvPr id="5" name="Espace réservé du numéro de diapositive 4">
            <a:extLst>
              <a:ext uri="{FF2B5EF4-FFF2-40B4-BE49-F238E27FC236}">
                <a16:creationId xmlns:a16="http://schemas.microsoft.com/office/drawing/2014/main" id="{7EF6499F-E9CA-37AC-8F02-2753701393CD}"/>
              </a:ext>
            </a:extLst>
          </p:cNvPr>
          <p:cNvSpPr>
            <a:spLocks noGrp="1"/>
          </p:cNvSpPr>
          <p:nvPr>
            <p:ph type="sldNum" sz="quarter" idx="12"/>
          </p:nvPr>
        </p:nvSpPr>
        <p:spPr/>
        <p:txBody>
          <a:bodyPr/>
          <a:lstStyle/>
          <a:p>
            <a:fld id="{C18BADB2-18C9-2A44-B609-E3E49176EB07}" type="slidenum">
              <a:rPr lang="en-US" smtClean="0"/>
              <a:pPr/>
              <a:t>27</a:t>
            </a:fld>
            <a:endParaRPr lang="en-US"/>
          </a:p>
        </p:txBody>
      </p:sp>
    </p:spTree>
    <p:extLst>
      <p:ext uri="{BB962C8B-B14F-4D97-AF65-F5344CB8AC3E}">
        <p14:creationId xmlns:p14="http://schemas.microsoft.com/office/powerpoint/2010/main" val="386684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non EOS 4000D Kit 18-55mm III Appareil photo reflex numérique avec EF ...">
            <a:extLst>
              <a:ext uri="{FF2B5EF4-FFF2-40B4-BE49-F238E27FC236}">
                <a16:creationId xmlns:a16="http://schemas.microsoft.com/office/drawing/2014/main" id="{877C2E56-992A-5B31-A3C0-C157DC9C8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330" y="406635"/>
            <a:ext cx="1202825" cy="10587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rsonnaliser photo en ligne – album photo personnalisé gratuit – Brilnt">
            <a:extLst>
              <a:ext uri="{FF2B5EF4-FFF2-40B4-BE49-F238E27FC236}">
                <a16:creationId xmlns:a16="http://schemas.microsoft.com/office/drawing/2014/main" id="{2670229A-85CD-D4B4-CDDC-4F32518D62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835" y="499220"/>
            <a:ext cx="1310728" cy="8735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Os 14: Apple revela novidades do sistema operacional com tela inicial ...">
            <a:extLst>
              <a:ext uri="{FF2B5EF4-FFF2-40B4-BE49-F238E27FC236}">
                <a16:creationId xmlns:a16="http://schemas.microsoft.com/office/drawing/2014/main" id="{509950C1-1193-158F-B511-96980122D4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313" t="7510" r="50978" b="7510"/>
          <a:stretch/>
        </p:blipFill>
        <p:spPr bwMode="auto">
          <a:xfrm>
            <a:off x="1980147" y="730575"/>
            <a:ext cx="849545" cy="16765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dobe Photoshop Elements Review | PCMag">
            <a:extLst>
              <a:ext uri="{FF2B5EF4-FFF2-40B4-BE49-F238E27FC236}">
                <a16:creationId xmlns:a16="http://schemas.microsoft.com/office/drawing/2014/main" id="{EE9A4848-6CDB-319B-91ED-6357F4E8C2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123" t="4019" r="31238" b="5167"/>
          <a:stretch/>
        </p:blipFill>
        <p:spPr bwMode="auto">
          <a:xfrm>
            <a:off x="7813587" y="406635"/>
            <a:ext cx="808099" cy="8364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10CF9D4-17D3-DFAB-C9B6-93E8C381F2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4251" y="389644"/>
            <a:ext cx="1038225"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410D6AC-134A-3B2B-84AC-2430D650FB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8985" y="2781081"/>
            <a:ext cx="1042988" cy="103822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2E14BFA9-674B-B21B-9B96-10D3CAEBF728}"/>
              </a:ext>
            </a:extLst>
          </p:cNvPr>
          <p:cNvSpPr txBox="1"/>
          <p:nvPr/>
        </p:nvSpPr>
        <p:spPr>
          <a:xfrm>
            <a:off x="489629" y="839377"/>
            <a:ext cx="1292341" cy="3965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fr-FR" sz="1977"/>
              <a:t>La photo</a:t>
            </a:r>
          </a:p>
        </p:txBody>
      </p:sp>
      <p:sp>
        <p:nvSpPr>
          <p:cNvPr id="4" name="AutoShape 6" descr="10 Great Library Marketing Videos | Q&amp;A: Two-Way Text Messaging Software">
            <a:extLst>
              <a:ext uri="{FF2B5EF4-FFF2-40B4-BE49-F238E27FC236}">
                <a16:creationId xmlns:a16="http://schemas.microsoft.com/office/drawing/2014/main" id="{1476AEE2-5D7E-8E33-D488-8351FE81DC0B}"/>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977"/>
          </a:p>
        </p:txBody>
      </p:sp>
      <p:pic>
        <p:nvPicPr>
          <p:cNvPr id="1036" name="Picture 12" descr="Voir les détails de l’image associée. Відео за творами українських письменників :: Рідне слово">
            <a:extLst>
              <a:ext uri="{FF2B5EF4-FFF2-40B4-BE49-F238E27FC236}">
                <a16:creationId xmlns:a16="http://schemas.microsoft.com/office/drawing/2014/main" id="{3A30074D-04B8-6091-83F4-3DEE1E2F29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05424" y="1527854"/>
            <a:ext cx="1674344" cy="13714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ésultat d’images pour imovie">
            <a:extLst>
              <a:ext uri="{FF2B5EF4-FFF2-40B4-BE49-F238E27FC236}">
                <a16:creationId xmlns:a16="http://schemas.microsoft.com/office/drawing/2014/main" id="{EF730F4E-F458-0E86-CC87-A11D8BFBC9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5763" y="1599216"/>
            <a:ext cx="1407821" cy="94026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A58C3D4F-485E-47F5-9254-2DB8BE0A8A50}"/>
              </a:ext>
            </a:extLst>
          </p:cNvPr>
          <p:cNvSpPr txBox="1"/>
          <p:nvPr/>
        </p:nvSpPr>
        <p:spPr>
          <a:xfrm>
            <a:off x="7716756" y="2069548"/>
            <a:ext cx="1242648" cy="3965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fr-FR" sz="1977"/>
              <a:t>La vidéo</a:t>
            </a:r>
          </a:p>
        </p:txBody>
      </p:sp>
      <p:pic>
        <p:nvPicPr>
          <p:cNvPr id="1040" name="Picture 16" descr="Résultat d’images pour ios">
            <a:extLst>
              <a:ext uri="{FF2B5EF4-FFF2-40B4-BE49-F238E27FC236}">
                <a16:creationId xmlns:a16="http://schemas.microsoft.com/office/drawing/2014/main" id="{18310600-5391-6CF5-254D-3368D4D8D67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1939" y="2868853"/>
            <a:ext cx="1162340" cy="90181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53D63E1B-4B52-B30B-277B-95C66D0A9821}"/>
              </a:ext>
            </a:extLst>
          </p:cNvPr>
          <p:cNvPicPr>
            <a:picLocks noChangeAspect="1"/>
          </p:cNvPicPr>
          <p:nvPr/>
        </p:nvPicPr>
        <p:blipFill>
          <a:blip r:embed="rId12"/>
          <a:stretch>
            <a:fillRect/>
          </a:stretch>
        </p:blipFill>
        <p:spPr>
          <a:xfrm>
            <a:off x="4114245" y="2991920"/>
            <a:ext cx="1944092" cy="676014"/>
          </a:xfrm>
          <a:prstGeom prst="rect">
            <a:avLst/>
          </a:prstGeom>
        </p:spPr>
      </p:pic>
      <p:sp>
        <p:nvSpPr>
          <p:cNvPr id="21" name="ZoneTexte 20">
            <a:extLst>
              <a:ext uri="{FF2B5EF4-FFF2-40B4-BE49-F238E27FC236}">
                <a16:creationId xmlns:a16="http://schemas.microsoft.com/office/drawing/2014/main" id="{5AE84D01-BFB7-3AEC-23C5-66A1FAB99919}"/>
              </a:ext>
            </a:extLst>
          </p:cNvPr>
          <p:cNvSpPr txBox="1"/>
          <p:nvPr/>
        </p:nvSpPr>
        <p:spPr>
          <a:xfrm>
            <a:off x="6342054" y="2967350"/>
            <a:ext cx="2801946" cy="7008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fr-FR" sz="1977"/>
              <a:t>L’environnement Apple</a:t>
            </a:r>
          </a:p>
        </p:txBody>
      </p:sp>
      <p:pic>
        <p:nvPicPr>
          <p:cNvPr id="1042" name="Picture 18" descr="Résultat d’images pour microsoft 365">
            <a:extLst>
              <a:ext uri="{FF2B5EF4-FFF2-40B4-BE49-F238E27FC236}">
                <a16:creationId xmlns:a16="http://schemas.microsoft.com/office/drawing/2014/main" id="{F57E81BB-E7AF-3882-B348-F7B3E2C74B3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4478" y="4083749"/>
            <a:ext cx="1737461" cy="808709"/>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a:extLst>
              <a:ext uri="{FF2B5EF4-FFF2-40B4-BE49-F238E27FC236}">
                <a16:creationId xmlns:a16="http://schemas.microsoft.com/office/drawing/2014/main" id="{60259223-4F9A-120F-AFB9-13AF5BB95DB3}"/>
              </a:ext>
            </a:extLst>
          </p:cNvPr>
          <p:cNvSpPr txBox="1"/>
          <p:nvPr/>
        </p:nvSpPr>
        <p:spPr>
          <a:xfrm>
            <a:off x="7063253" y="4169402"/>
            <a:ext cx="2071401" cy="3965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fr-FR" sz="1977"/>
              <a:t>La bureautique</a:t>
            </a:r>
          </a:p>
        </p:txBody>
      </p:sp>
      <p:sp>
        <p:nvSpPr>
          <p:cNvPr id="2" name="ZoneTexte 1">
            <a:extLst>
              <a:ext uri="{FF2B5EF4-FFF2-40B4-BE49-F238E27FC236}">
                <a16:creationId xmlns:a16="http://schemas.microsoft.com/office/drawing/2014/main" id="{B4DBBCAB-345B-1BF6-4E32-7F4413D23A14}"/>
              </a:ext>
            </a:extLst>
          </p:cNvPr>
          <p:cNvSpPr txBox="1"/>
          <p:nvPr/>
        </p:nvSpPr>
        <p:spPr>
          <a:xfrm>
            <a:off x="172853" y="12148"/>
            <a:ext cx="2084225" cy="584775"/>
          </a:xfrm>
          <a:prstGeom prst="rect">
            <a:avLst/>
          </a:prstGeom>
          <a:noFill/>
        </p:spPr>
        <p:txBody>
          <a:bodyPr wrap="none" rtlCol="0">
            <a:spAutoFit/>
          </a:bodyPr>
          <a:lstStyle/>
          <a:p>
            <a:r>
              <a:rPr lang="fr-FR" sz="3200">
                <a:solidFill>
                  <a:srgbClr val="FF0000"/>
                </a:solidFill>
              </a:rPr>
              <a:t>Nos atouts</a:t>
            </a:r>
          </a:p>
        </p:txBody>
      </p:sp>
      <p:pic>
        <p:nvPicPr>
          <p:cNvPr id="4098" name="Picture 2" descr="Résultat d’images pour onedrive">
            <a:extLst>
              <a:ext uri="{FF2B5EF4-FFF2-40B4-BE49-F238E27FC236}">
                <a16:creationId xmlns:a16="http://schemas.microsoft.com/office/drawing/2014/main" id="{8EE45994-1CA3-2C2A-C34A-88EE259DC3B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4464" y="4097306"/>
            <a:ext cx="1334978" cy="7144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w To Fix ICloud Drive Is Loading Error In 5 Easy Ways">
            <a:extLst>
              <a:ext uri="{FF2B5EF4-FFF2-40B4-BE49-F238E27FC236}">
                <a16:creationId xmlns:a16="http://schemas.microsoft.com/office/drawing/2014/main" id="{C50EABE3-F942-D71C-2B99-9EE016A8534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14245" y="4093197"/>
            <a:ext cx="1286151" cy="75029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oogle Drive logo PNG">
            <a:extLst>
              <a:ext uri="{FF2B5EF4-FFF2-40B4-BE49-F238E27FC236}">
                <a16:creationId xmlns:a16="http://schemas.microsoft.com/office/drawing/2014/main" id="{7F9C5990-86CF-70CD-B852-C631CEBFED4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19170" y="4080808"/>
            <a:ext cx="771995" cy="73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762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165" name="Group 5126">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171450"/>
            <a:ext cx="2138628" cy="4978966"/>
            <a:chOff x="2487613" y="285750"/>
            <a:chExt cx="2428875" cy="5654676"/>
          </a:xfrm>
        </p:grpSpPr>
        <p:sp>
          <p:nvSpPr>
            <p:cNvPr id="5166"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5167"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5168"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5169"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5170"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5171"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5172"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5173"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5174"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5175"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5176"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5177"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5178" name="Group 5140">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589"/>
            <a:ext cx="1767505" cy="5140529"/>
            <a:chOff x="6627813" y="194833"/>
            <a:chExt cx="1952625" cy="5678918"/>
          </a:xfrm>
        </p:grpSpPr>
        <p:sp>
          <p:nvSpPr>
            <p:cNvPr id="5179"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5180"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5181"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5182"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5183"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5184"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5185"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5186"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5187"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5188"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5189"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5190"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5191" name="Rectangle 5190">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5192"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242857"/>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useBgFill="1">
        <p:nvSpPr>
          <p:cNvPr id="5193" name="Rectangle 5192">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9"/>
            <a:ext cx="9144000" cy="5140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4" name="Rectangle 5193">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9799" cy="51435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124D3AE3-4B71-33D3-81CB-59F3AAB6391A}"/>
              </a:ext>
            </a:extLst>
          </p:cNvPr>
          <p:cNvSpPr>
            <a:spLocks noGrp="1"/>
          </p:cNvSpPr>
          <p:nvPr>
            <p:ph type="title"/>
          </p:nvPr>
        </p:nvSpPr>
        <p:spPr>
          <a:xfrm>
            <a:off x="113203" y="725562"/>
            <a:ext cx="3126158" cy="2957438"/>
          </a:xfrm>
        </p:spPr>
        <p:txBody>
          <a:bodyPr vert="horz" lIns="91440" tIns="45720" rIns="91440" bIns="45720" rtlCol="0" anchor="b">
            <a:normAutofit/>
          </a:bodyPr>
          <a:lstStyle/>
          <a:p>
            <a:pPr defTabSz="457200"/>
            <a:r>
              <a:rPr lang="en-US" sz="4400">
                <a:solidFill>
                  <a:srgbClr val="FEFFFF"/>
                </a:solidFill>
              </a:rPr>
              <a:t>Nos </a:t>
            </a:r>
            <a:r>
              <a:rPr lang="en-US" sz="4400" err="1">
                <a:solidFill>
                  <a:srgbClr val="FEFFFF"/>
                </a:solidFill>
              </a:rPr>
              <a:t>atouts</a:t>
            </a:r>
            <a:endParaRPr lang="en-US" sz="4400">
              <a:solidFill>
                <a:srgbClr val="FEFFFF"/>
              </a:solidFill>
            </a:endParaRPr>
          </a:p>
        </p:txBody>
      </p:sp>
      <p:sp>
        <p:nvSpPr>
          <p:cNvPr id="5195"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3774755"/>
            <a:ext cx="4053016" cy="642785"/>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Espace réservé du numéro de diapositive 4">
            <a:extLst>
              <a:ext uri="{FF2B5EF4-FFF2-40B4-BE49-F238E27FC236}">
                <a16:creationId xmlns:a16="http://schemas.microsoft.com/office/drawing/2014/main" id="{FD5CCF29-CCD7-0185-FA59-18807CB258A9}"/>
              </a:ext>
            </a:extLst>
          </p:cNvPr>
          <p:cNvSpPr>
            <a:spLocks noGrp="1"/>
          </p:cNvSpPr>
          <p:nvPr>
            <p:ph type="sldNum" sz="quarter" idx="12"/>
          </p:nvPr>
        </p:nvSpPr>
        <p:spPr>
          <a:xfrm>
            <a:off x="8106147" y="4543954"/>
            <a:ext cx="487883" cy="388218"/>
          </a:xfrm>
        </p:spPr>
        <p:txBody>
          <a:bodyPr vert="horz" lIns="91440" tIns="45720" rIns="91440" bIns="45720" rtlCol="0" anchor="ctr">
            <a:normAutofit/>
          </a:bodyPr>
          <a:lstStyle/>
          <a:p>
            <a:pPr>
              <a:lnSpc>
                <a:spcPct val="90000"/>
              </a:lnSpc>
              <a:spcAft>
                <a:spcPts val="600"/>
              </a:spcAft>
            </a:pPr>
            <a:fld id="{C18BADB2-18C9-2A44-B609-E3E49176EB07}" type="slidenum">
              <a:rPr lang="en-US" sz="2000" smtClean="0">
                <a:latin typeface="+mn-lt"/>
                <a:ea typeface="+mn-ea"/>
                <a:cs typeface="+mn-cs"/>
              </a:rPr>
              <a:pPr>
                <a:lnSpc>
                  <a:spcPct val="90000"/>
                </a:lnSpc>
                <a:spcAft>
                  <a:spcPts val="600"/>
                </a:spcAft>
              </a:pPr>
              <a:t>29</a:t>
            </a:fld>
            <a:endParaRPr lang="en-US" sz="2000" dirty="0">
              <a:latin typeface="+mn-lt"/>
              <a:ea typeface="+mn-ea"/>
              <a:cs typeface="+mn-cs"/>
            </a:endParaRPr>
          </a:p>
        </p:txBody>
      </p:sp>
      <p:pic>
        <p:nvPicPr>
          <p:cNvPr id="5122" name="Picture 2" descr="Nos atouts">
            <a:extLst>
              <a:ext uri="{FF2B5EF4-FFF2-40B4-BE49-F238E27FC236}">
                <a16:creationId xmlns:a16="http://schemas.microsoft.com/office/drawing/2014/main" id="{2D9736CD-9D08-28D7-7321-FFF7F210277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57258" y="725562"/>
            <a:ext cx="3697851" cy="369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136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4C19C0A-6AF3-834A-A6EF-D1A8362168D1}"/>
              </a:ext>
            </a:extLst>
          </p:cNvPr>
          <p:cNvPicPr>
            <a:picLocks noChangeAspect="1"/>
          </p:cNvPicPr>
          <p:nvPr/>
        </p:nvPicPr>
        <p:blipFill>
          <a:blip r:embed="rId3"/>
          <a:srcRect t="5000" b="21649"/>
          <a:stretch>
            <a:fillRect/>
          </a:stretch>
        </p:blipFill>
        <p:spPr>
          <a:xfrm>
            <a:off x="18848" y="0"/>
            <a:ext cx="9125152" cy="5020022"/>
          </a:xfrm>
          <a:prstGeom prst="rect">
            <a:avLst/>
          </a:prstGeom>
        </p:spPr>
      </p:pic>
      <p:sp>
        <p:nvSpPr>
          <p:cNvPr id="2" name="Espace réservé du numéro de diapositive 1">
            <a:extLst>
              <a:ext uri="{FF2B5EF4-FFF2-40B4-BE49-F238E27FC236}">
                <a16:creationId xmlns:a16="http://schemas.microsoft.com/office/drawing/2014/main" id="{6B304DAF-5520-A841-B912-DD1A543A6A60}"/>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564FC1-F45D-BF46-9B71-CDE083884088}" type="slidenum">
              <a:rPr lang="fr-FR" smtClean="0"/>
              <a:pPr/>
              <a:t>3</a:t>
            </a:fld>
            <a:endParaRPr lang="fr-FR"/>
          </a:p>
        </p:txBody>
      </p:sp>
      <p:sp>
        <p:nvSpPr>
          <p:cNvPr id="3" name="Rectangle 2">
            <a:extLst>
              <a:ext uri="{FF2B5EF4-FFF2-40B4-BE49-F238E27FC236}">
                <a16:creationId xmlns:a16="http://schemas.microsoft.com/office/drawing/2014/main" id="{931F25DA-11AD-AA41-B141-9B3FAB0B8796}"/>
              </a:ext>
            </a:extLst>
          </p:cNvPr>
          <p:cNvSpPr/>
          <p:nvPr/>
        </p:nvSpPr>
        <p:spPr>
          <a:xfrm rot="1825664" flipH="1">
            <a:off x="7212258" y="632193"/>
            <a:ext cx="1834436" cy="403957"/>
          </a:xfrm>
          <a:prstGeom prst="rect">
            <a:avLst/>
          </a:prstGeom>
        </p:spPr>
        <p:txBody>
          <a:bodyPr wrap="square">
            <a:spAutoFit/>
          </a:bodyPr>
          <a:lstStyle/>
          <a:p>
            <a:r>
              <a:rPr lang="fr-FR" sz="2025">
                <a:solidFill>
                  <a:schemeClr val="bg1"/>
                </a:solidFill>
                <a:latin typeface="Script MT Bold" panose="03040602040607080904" pitchFamily="66" charset="77"/>
              </a:rPr>
              <a:t>Au programme</a:t>
            </a:r>
            <a:endParaRPr lang="fr-FR" sz="2025"/>
          </a:p>
        </p:txBody>
      </p:sp>
      <p:sp>
        <p:nvSpPr>
          <p:cNvPr id="5" name="ZoneTexte 4">
            <a:extLst>
              <a:ext uri="{FF2B5EF4-FFF2-40B4-BE49-F238E27FC236}">
                <a16:creationId xmlns:a16="http://schemas.microsoft.com/office/drawing/2014/main" id="{D1DB1FD6-14BD-E04E-9AE2-EB783A14A02B}"/>
              </a:ext>
            </a:extLst>
          </p:cNvPr>
          <p:cNvSpPr txBox="1"/>
          <p:nvPr/>
        </p:nvSpPr>
        <p:spPr>
          <a:xfrm>
            <a:off x="441941" y="509647"/>
            <a:ext cx="5630740" cy="2062103"/>
          </a:xfrm>
          <a:prstGeom prst="rect">
            <a:avLst/>
          </a:prstGeom>
          <a:noFill/>
        </p:spPr>
        <p:txBody>
          <a:bodyPr wrap="square" rtlCol="0">
            <a:spAutoFit/>
          </a:bodyPr>
          <a:lstStyle/>
          <a:p>
            <a:pPr marL="457200" indent="-457200" algn="l">
              <a:buFont typeface="Arial" panose="020B0604020202020204" pitchFamily="34" charset="0"/>
              <a:buChar char="•"/>
            </a:pPr>
            <a:r>
              <a:rPr lang="fr-FR" sz="3200" dirty="0">
                <a:solidFill>
                  <a:schemeClr val="bg1"/>
                </a:solidFill>
                <a:latin typeface="Script MT Bold" panose="03040602040607080904" pitchFamily="66" charset="77"/>
              </a:rPr>
              <a:t>PowerPoint, pour quoi faire ?</a:t>
            </a:r>
          </a:p>
          <a:p>
            <a:pPr marL="457200" indent="-457200" algn="l">
              <a:buFont typeface="Arial" panose="020B0604020202020204" pitchFamily="34" charset="0"/>
              <a:buChar char="•"/>
            </a:pPr>
            <a:r>
              <a:rPr lang="fr-FR" sz="3200" dirty="0">
                <a:solidFill>
                  <a:schemeClr val="bg1"/>
                </a:solidFill>
                <a:latin typeface="Script MT Bold" panose="03040602040607080904" pitchFamily="66" charset="77"/>
              </a:rPr>
              <a:t>Les conseils de Chantal Bossé.</a:t>
            </a:r>
          </a:p>
          <a:p>
            <a:pPr marL="457200" indent="-457200" algn="l">
              <a:buFont typeface="Arial" panose="020B0604020202020204" pitchFamily="34" charset="0"/>
              <a:buChar char="•"/>
            </a:pPr>
            <a:r>
              <a:rPr lang="fr-FR" sz="3200" dirty="0">
                <a:solidFill>
                  <a:schemeClr val="bg1"/>
                </a:solidFill>
                <a:latin typeface="Script MT Bold" panose="03040602040607080904" pitchFamily="66" charset="77"/>
              </a:rPr>
              <a:t>Utilisation de Copilot pour améliorer la présentation</a:t>
            </a:r>
          </a:p>
        </p:txBody>
      </p:sp>
      <p:pic>
        <p:nvPicPr>
          <p:cNvPr id="6" name="Caméra 5">
            <a:extLst>
              <a:ext uri="{FF2B5EF4-FFF2-40B4-BE49-F238E27FC236}">
                <a16:creationId xmlns:a16="http://schemas.microsoft.com/office/drawing/2014/main" id="{AAFD70CD-4F55-E9A1-25CD-BCAA2D98E769}"/>
              </a:ext>
            </a:extLst>
          </p:cNvPr>
          <p:cNvPicPr>
            <a:picLocks noChangeAspect="1"/>
            <a:extLst>
              <a:ext uri="{51228E76-BA90-4043-B771-695A4F85340A}">
                <alf:liveFeedProps xmlns:alf="http://schemas.microsoft.com/office/drawing/2021/livefeed"/>
              </a:ext>
            </a:extLst>
          </p:cNvPicPr>
          <p:nvPr/>
        </p:nvPicPr>
        <p:blipFill>
          <a:blip>
            <a:extLst>
              <a:ext uri="{96DAC541-7B7A-43D3-8B79-37D633B846F1}">
                <asvg:svgBlip xmlns:asvg="http://schemas.microsoft.com/office/drawing/2016/SVG/main" r:embed="rId4"/>
              </a:ext>
            </a:extLst>
          </a:blip>
          <a:stretch>
            <a:fillRect/>
          </a:stretch>
        </p:blipFill>
        <p:spPr>
          <a:xfrm>
            <a:off x="5557896" y="2420080"/>
            <a:ext cx="2833630" cy="1593916"/>
          </a:xfrm>
          <a:prstGeom prst="ellipse">
            <a:avLst/>
          </a:prstGeom>
        </p:spPr>
      </p:pic>
    </p:spTree>
    <p:extLst>
      <p:ext uri="{BB962C8B-B14F-4D97-AF65-F5344CB8AC3E}">
        <p14:creationId xmlns:p14="http://schemas.microsoft.com/office/powerpoint/2010/main" val="113644776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6E32-4361-BB72-C575-A697404A7568}"/>
            </a:ext>
          </a:extLst>
        </p:cNvPr>
        <p:cNvGrpSpPr/>
        <p:nvPr/>
      </p:nvGrpSpPr>
      <p:grpSpPr>
        <a:xfrm>
          <a:off x="0" y="0"/>
          <a:ext cx="0" cy="0"/>
          <a:chOff x="0" y="0"/>
          <a:chExt cx="0" cy="0"/>
        </a:xfrm>
      </p:grpSpPr>
      <p:pic>
        <p:nvPicPr>
          <p:cNvPr id="2050" name="Picture 2" descr="Canon EOS 4000D Kit 18-55mm III Appareil photo reflex numérique avec EF ...">
            <a:extLst>
              <a:ext uri="{FF2B5EF4-FFF2-40B4-BE49-F238E27FC236}">
                <a16:creationId xmlns:a16="http://schemas.microsoft.com/office/drawing/2014/main" id="{8A9C1ECF-07F2-FB55-3739-9CA66EB5C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247" y="1635983"/>
            <a:ext cx="1202825" cy="10587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rsonnaliser photo en ligne – album photo personnalisé gratuit – Brilnt">
            <a:extLst>
              <a:ext uri="{FF2B5EF4-FFF2-40B4-BE49-F238E27FC236}">
                <a16:creationId xmlns:a16="http://schemas.microsoft.com/office/drawing/2014/main" id="{455146DE-66F1-CA3E-086A-4004D15FC1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703" y="484003"/>
            <a:ext cx="1310728" cy="8735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Os 14: Apple revela novidades do sistema operacional com tela inicial ...">
            <a:extLst>
              <a:ext uri="{FF2B5EF4-FFF2-40B4-BE49-F238E27FC236}">
                <a16:creationId xmlns:a16="http://schemas.microsoft.com/office/drawing/2014/main" id="{20C404FD-D5B3-DB89-A26C-A760981049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313" t="7510" r="50978" b="7510"/>
          <a:stretch/>
        </p:blipFill>
        <p:spPr bwMode="auto">
          <a:xfrm>
            <a:off x="2681795" y="830586"/>
            <a:ext cx="849545" cy="16765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dobe Photoshop Elements Review | PCMag">
            <a:extLst>
              <a:ext uri="{FF2B5EF4-FFF2-40B4-BE49-F238E27FC236}">
                <a16:creationId xmlns:a16="http://schemas.microsoft.com/office/drawing/2014/main" id="{7EA96A39-0996-C9A1-C6EE-A2DF13C1E8B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123" t="4019" r="31238" b="5167"/>
          <a:stretch/>
        </p:blipFill>
        <p:spPr bwMode="auto">
          <a:xfrm>
            <a:off x="5549105" y="521995"/>
            <a:ext cx="808099" cy="8364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7C020EE-F81A-75A6-0765-DFEC898FD2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1441" y="442716"/>
            <a:ext cx="1038225" cy="103822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9B276D61-7325-8574-E12A-674CB4D81607}"/>
              </a:ext>
            </a:extLst>
          </p:cNvPr>
          <p:cNvSpPr txBox="1"/>
          <p:nvPr/>
        </p:nvSpPr>
        <p:spPr>
          <a:xfrm>
            <a:off x="653117" y="998718"/>
            <a:ext cx="1752403" cy="5232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fr-FR" sz="2800"/>
              <a:t>La photo</a:t>
            </a:r>
          </a:p>
        </p:txBody>
      </p:sp>
      <p:sp>
        <p:nvSpPr>
          <p:cNvPr id="4" name="AutoShape 6" descr="10 Great Library Marketing Videos | Q&amp;A: Two-Way Text Messaging Software">
            <a:extLst>
              <a:ext uri="{FF2B5EF4-FFF2-40B4-BE49-F238E27FC236}">
                <a16:creationId xmlns:a16="http://schemas.microsoft.com/office/drawing/2014/main" id="{59072895-FAEA-23C5-3C74-21CF88E92F68}"/>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977"/>
          </a:p>
        </p:txBody>
      </p:sp>
      <p:pic>
        <p:nvPicPr>
          <p:cNvPr id="1038" name="Picture 14" descr="Résultat d’images pour imovie">
            <a:extLst>
              <a:ext uri="{FF2B5EF4-FFF2-40B4-BE49-F238E27FC236}">
                <a16:creationId xmlns:a16="http://schemas.microsoft.com/office/drawing/2014/main" id="{D9C5A027-313F-87AC-6867-32EA1FFC7E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3789" y="3513249"/>
            <a:ext cx="1407821" cy="94026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99B37079-E2DD-4036-B96A-3DA7C4273016}"/>
              </a:ext>
            </a:extLst>
          </p:cNvPr>
          <p:cNvSpPr txBox="1"/>
          <p:nvPr/>
        </p:nvSpPr>
        <p:spPr>
          <a:xfrm>
            <a:off x="1565386" y="3721769"/>
            <a:ext cx="1680268" cy="5232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fr-FR" sz="2800"/>
              <a:t>La vidéo</a:t>
            </a:r>
          </a:p>
        </p:txBody>
      </p:sp>
    </p:spTree>
    <p:extLst>
      <p:ext uri="{BB962C8B-B14F-4D97-AF65-F5344CB8AC3E}">
        <p14:creationId xmlns:p14="http://schemas.microsoft.com/office/powerpoint/2010/main" val="348992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500" fill="hold"/>
                                        <p:tgtEl>
                                          <p:spTgt spid="2054"/>
                                        </p:tgtEl>
                                        <p:attrNameLst>
                                          <p:attrName>ppt_x</p:attrName>
                                        </p:attrNameLst>
                                      </p:cBhvr>
                                      <p:tavLst>
                                        <p:tav tm="0">
                                          <p:val>
                                            <p:strVal val="#ppt_x"/>
                                          </p:val>
                                        </p:tav>
                                        <p:tav tm="100000">
                                          <p:val>
                                            <p:strVal val="#ppt_x"/>
                                          </p:val>
                                        </p:tav>
                                      </p:tavLst>
                                    </p:anim>
                                    <p:anim calcmode="lin" valueType="num">
                                      <p:cBhvr additive="base">
                                        <p:cTn id="8" dur="500" fill="hold"/>
                                        <p:tgtEl>
                                          <p:spTgt spid="205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cBhvr additive="base">
                                        <p:cTn id="15" dur="500" fill="hold"/>
                                        <p:tgtEl>
                                          <p:spTgt spid="2052"/>
                                        </p:tgtEl>
                                        <p:attrNameLst>
                                          <p:attrName>ppt_x</p:attrName>
                                        </p:attrNameLst>
                                      </p:cBhvr>
                                      <p:tavLst>
                                        <p:tav tm="0">
                                          <p:val>
                                            <p:strVal val="#ppt_x"/>
                                          </p:val>
                                        </p:tav>
                                        <p:tav tm="100000">
                                          <p:val>
                                            <p:strVal val="#ppt_x"/>
                                          </p:val>
                                        </p:tav>
                                      </p:tavLst>
                                    </p:anim>
                                    <p:anim calcmode="lin" valueType="num">
                                      <p:cBhvr additive="base">
                                        <p:cTn id="16" dur="500" fill="hold"/>
                                        <p:tgtEl>
                                          <p:spTgt spid="205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6"/>
                                        </p:tgtEl>
                                        <p:attrNameLst>
                                          <p:attrName>style.visibility</p:attrName>
                                        </p:attrNameLst>
                                      </p:cBhvr>
                                      <p:to>
                                        <p:strVal val="visible"/>
                                      </p:to>
                                    </p:set>
                                    <p:anim calcmode="lin" valueType="num">
                                      <p:cBhvr additive="base">
                                        <p:cTn id="23" dur="500" fill="hold"/>
                                        <p:tgtEl>
                                          <p:spTgt spid="2056"/>
                                        </p:tgtEl>
                                        <p:attrNameLst>
                                          <p:attrName>ppt_x</p:attrName>
                                        </p:attrNameLst>
                                      </p:cBhvr>
                                      <p:tavLst>
                                        <p:tav tm="0">
                                          <p:val>
                                            <p:strVal val="#ppt_x"/>
                                          </p:val>
                                        </p:tav>
                                        <p:tav tm="100000">
                                          <p:val>
                                            <p:strVal val="#ppt_x"/>
                                          </p:val>
                                        </p:tav>
                                      </p:tavLst>
                                    </p:anim>
                                    <p:anim calcmode="lin" valueType="num">
                                      <p:cBhvr additive="base">
                                        <p:cTn id="24" dur="500" fill="hold"/>
                                        <p:tgtEl>
                                          <p:spTgt spid="205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38"/>
                                        </p:tgtEl>
                                        <p:attrNameLst>
                                          <p:attrName>style.visibility</p:attrName>
                                        </p:attrNameLst>
                                      </p:cBhvr>
                                      <p:to>
                                        <p:strVal val="visible"/>
                                      </p:to>
                                    </p:set>
                                    <p:anim calcmode="lin" valueType="num">
                                      <p:cBhvr additive="base">
                                        <p:cTn id="33" dur="500" fill="hold"/>
                                        <p:tgtEl>
                                          <p:spTgt spid="1038"/>
                                        </p:tgtEl>
                                        <p:attrNameLst>
                                          <p:attrName>ppt_x</p:attrName>
                                        </p:attrNameLst>
                                      </p:cBhvr>
                                      <p:tavLst>
                                        <p:tav tm="0">
                                          <p:val>
                                            <p:strVal val="#ppt_x"/>
                                          </p:val>
                                        </p:tav>
                                        <p:tav tm="100000">
                                          <p:val>
                                            <p:strVal val="#ppt_x"/>
                                          </p:val>
                                        </p:tav>
                                      </p:tavLst>
                                    </p:anim>
                                    <p:anim calcmode="lin" valueType="num">
                                      <p:cBhvr additive="base">
                                        <p:cTn id="34" dur="500" fill="hold"/>
                                        <p:tgtEl>
                                          <p:spTgt spid="103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45F41-79BF-130C-16A3-5F8CB689154F}"/>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E16BC636-D2AC-1AE6-F077-70C29C75F2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598" y="300491"/>
            <a:ext cx="1413619" cy="140716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10 Great Library Marketing Videos | Q&amp;A: Two-Way Text Messaging Software">
            <a:extLst>
              <a:ext uri="{FF2B5EF4-FFF2-40B4-BE49-F238E27FC236}">
                <a16:creationId xmlns:a16="http://schemas.microsoft.com/office/drawing/2014/main" id="{D901FEAD-8BF8-C045-82EC-FCA34F1104E7}"/>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977"/>
          </a:p>
        </p:txBody>
      </p:sp>
      <p:pic>
        <p:nvPicPr>
          <p:cNvPr id="1040" name="Picture 16" descr="Résultat d’images pour ios">
            <a:extLst>
              <a:ext uri="{FF2B5EF4-FFF2-40B4-BE49-F238E27FC236}">
                <a16:creationId xmlns:a16="http://schemas.microsoft.com/office/drawing/2014/main" id="{165E773E-AA6D-F491-E244-7A83104BBC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276" y="321624"/>
            <a:ext cx="1562168" cy="121202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1E668238-1E9C-B3D8-962E-EADF068FB09B}"/>
              </a:ext>
            </a:extLst>
          </p:cNvPr>
          <p:cNvPicPr>
            <a:picLocks noChangeAspect="1"/>
          </p:cNvPicPr>
          <p:nvPr/>
        </p:nvPicPr>
        <p:blipFill>
          <a:blip r:embed="rId5"/>
          <a:stretch>
            <a:fillRect/>
          </a:stretch>
        </p:blipFill>
        <p:spPr>
          <a:xfrm>
            <a:off x="5015452" y="1890753"/>
            <a:ext cx="1944092" cy="676014"/>
          </a:xfrm>
          <a:prstGeom prst="rect">
            <a:avLst/>
          </a:prstGeom>
        </p:spPr>
      </p:pic>
      <p:sp>
        <p:nvSpPr>
          <p:cNvPr id="21" name="ZoneTexte 20">
            <a:extLst>
              <a:ext uri="{FF2B5EF4-FFF2-40B4-BE49-F238E27FC236}">
                <a16:creationId xmlns:a16="http://schemas.microsoft.com/office/drawing/2014/main" id="{2DEA1720-B5EE-78C6-9DBB-3AD947261948}"/>
              </a:ext>
            </a:extLst>
          </p:cNvPr>
          <p:cNvSpPr txBox="1"/>
          <p:nvPr/>
        </p:nvSpPr>
        <p:spPr>
          <a:xfrm>
            <a:off x="395536" y="411510"/>
            <a:ext cx="3309079" cy="9541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fr-FR" sz="2800"/>
              <a:t>L’environnement Apple</a:t>
            </a:r>
          </a:p>
        </p:txBody>
      </p:sp>
      <p:pic>
        <p:nvPicPr>
          <p:cNvPr id="1042" name="Picture 18" descr="Résultat d’images pour microsoft 365">
            <a:extLst>
              <a:ext uri="{FF2B5EF4-FFF2-40B4-BE49-F238E27FC236}">
                <a16:creationId xmlns:a16="http://schemas.microsoft.com/office/drawing/2014/main" id="{454B68D8-8109-B6F8-138E-33C60D280D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8093" y="3213454"/>
            <a:ext cx="1737461" cy="80870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Voir les détails de l’image associée. Smart Switch | Apps &amp; Services | Samsung FR">
            <a:extLst>
              <a:ext uri="{FF2B5EF4-FFF2-40B4-BE49-F238E27FC236}">
                <a16:creationId xmlns:a16="http://schemas.microsoft.com/office/drawing/2014/main" id="{B985B91D-A566-7A6D-41E0-EE81701411C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713" t="22115" b="21114"/>
          <a:stretch/>
        </p:blipFill>
        <p:spPr bwMode="auto">
          <a:xfrm>
            <a:off x="7020272" y="3098695"/>
            <a:ext cx="1635540" cy="1038225"/>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a:extLst>
              <a:ext uri="{FF2B5EF4-FFF2-40B4-BE49-F238E27FC236}">
                <a16:creationId xmlns:a16="http://schemas.microsoft.com/office/drawing/2014/main" id="{0CA353CE-AB52-10CA-5C81-F44ACEC09EA6}"/>
              </a:ext>
            </a:extLst>
          </p:cNvPr>
          <p:cNvSpPr txBox="1"/>
          <p:nvPr/>
        </p:nvSpPr>
        <p:spPr>
          <a:xfrm>
            <a:off x="0" y="3261488"/>
            <a:ext cx="2853666" cy="5232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fr-FR" sz="2800"/>
              <a:t>La bureautique</a:t>
            </a:r>
          </a:p>
        </p:txBody>
      </p:sp>
    </p:spTree>
    <p:extLst>
      <p:ext uri="{BB962C8B-B14F-4D97-AF65-F5344CB8AC3E}">
        <p14:creationId xmlns:p14="http://schemas.microsoft.com/office/powerpoint/2010/main" val="13356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40"/>
                                        </p:tgtEl>
                                        <p:attrNameLst>
                                          <p:attrName>style.visibility</p:attrName>
                                        </p:attrNameLst>
                                      </p:cBhvr>
                                      <p:to>
                                        <p:strVal val="visible"/>
                                      </p:to>
                                    </p:set>
                                    <p:anim calcmode="lin" valueType="num">
                                      <p:cBhvr additive="base">
                                        <p:cTn id="11" dur="500" fill="hold"/>
                                        <p:tgtEl>
                                          <p:spTgt spid="1040"/>
                                        </p:tgtEl>
                                        <p:attrNameLst>
                                          <p:attrName>ppt_x</p:attrName>
                                        </p:attrNameLst>
                                      </p:cBhvr>
                                      <p:tavLst>
                                        <p:tav tm="0">
                                          <p:val>
                                            <p:strVal val="#ppt_x"/>
                                          </p:val>
                                        </p:tav>
                                        <p:tav tm="100000">
                                          <p:val>
                                            <p:strVal val="#ppt_x"/>
                                          </p:val>
                                        </p:tav>
                                      </p:tavLst>
                                    </p:anim>
                                    <p:anim calcmode="lin" valueType="num">
                                      <p:cBhvr additive="base">
                                        <p:cTn id="12" dur="500" fill="hold"/>
                                        <p:tgtEl>
                                          <p:spTgt spid="10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42"/>
                                        </p:tgtEl>
                                        <p:attrNameLst>
                                          <p:attrName>style.visibility</p:attrName>
                                        </p:attrNameLst>
                                      </p:cBhvr>
                                      <p:to>
                                        <p:strVal val="visible"/>
                                      </p:to>
                                    </p:set>
                                    <p:anim calcmode="lin" valueType="num">
                                      <p:cBhvr additive="base">
                                        <p:cTn id="25" dur="500" fill="hold"/>
                                        <p:tgtEl>
                                          <p:spTgt spid="1042"/>
                                        </p:tgtEl>
                                        <p:attrNameLst>
                                          <p:attrName>ppt_x</p:attrName>
                                        </p:attrNameLst>
                                      </p:cBhvr>
                                      <p:tavLst>
                                        <p:tav tm="0">
                                          <p:val>
                                            <p:strVal val="#ppt_x"/>
                                          </p:val>
                                        </p:tav>
                                        <p:tav tm="100000">
                                          <p:val>
                                            <p:strVal val="#ppt_x"/>
                                          </p:val>
                                        </p:tav>
                                      </p:tavLst>
                                    </p:anim>
                                    <p:anim calcmode="lin" valueType="num">
                                      <p:cBhvr additive="base">
                                        <p:cTn id="26" dur="500" fill="hold"/>
                                        <p:tgtEl>
                                          <p:spTgt spid="104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46"/>
                                        </p:tgtEl>
                                        <p:attrNameLst>
                                          <p:attrName>style.visibility</p:attrName>
                                        </p:attrNameLst>
                                      </p:cBhvr>
                                      <p:to>
                                        <p:strVal val="visible"/>
                                      </p:to>
                                    </p:set>
                                    <p:anim calcmode="lin" valueType="num">
                                      <p:cBhvr additive="base">
                                        <p:cTn id="29" dur="500" fill="hold"/>
                                        <p:tgtEl>
                                          <p:spTgt spid="1046"/>
                                        </p:tgtEl>
                                        <p:attrNameLst>
                                          <p:attrName>ppt_x</p:attrName>
                                        </p:attrNameLst>
                                      </p:cBhvr>
                                      <p:tavLst>
                                        <p:tav tm="0">
                                          <p:val>
                                            <p:strVal val="#ppt_x"/>
                                          </p:val>
                                        </p:tav>
                                        <p:tav tm="100000">
                                          <p:val>
                                            <p:strVal val="#ppt_x"/>
                                          </p:val>
                                        </p:tav>
                                      </p:tavLst>
                                    </p:anim>
                                    <p:anim calcmode="lin" valueType="num">
                                      <p:cBhvr additive="base">
                                        <p:cTn id="30" dur="500" fill="hold"/>
                                        <p:tgtEl>
                                          <p:spTgt spid="104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C7C471-0B92-57F3-ECF7-CBF02DAE7196}"/>
              </a:ext>
            </a:extLst>
          </p:cNvPr>
          <p:cNvSpPr>
            <a:spLocks noGrp="1"/>
          </p:cNvSpPr>
          <p:nvPr>
            <p:ph type="title"/>
          </p:nvPr>
        </p:nvSpPr>
        <p:spPr>
          <a:xfrm>
            <a:off x="1187624" y="411510"/>
            <a:ext cx="3456384" cy="2952328"/>
          </a:xfrm>
        </p:spPr>
        <p:txBody>
          <a:bodyPr>
            <a:normAutofit/>
          </a:bodyPr>
          <a:lstStyle/>
          <a:p>
            <a:r>
              <a:rPr lang="fr-FR" sz="4400" dirty="0"/>
              <a:t>Pour en savoir plus</a:t>
            </a:r>
          </a:p>
        </p:txBody>
      </p:sp>
      <p:sp>
        <p:nvSpPr>
          <p:cNvPr id="5" name="Espace réservé du numéro de diapositive 4">
            <a:extLst>
              <a:ext uri="{FF2B5EF4-FFF2-40B4-BE49-F238E27FC236}">
                <a16:creationId xmlns:a16="http://schemas.microsoft.com/office/drawing/2014/main" id="{E4D2A32F-C8B8-CA04-7D72-978B69C214D2}"/>
              </a:ext>
            </a:extLst>
          </p:cNvPr>
          <p:cNvSpPr>
            <a:spLocks noGrp="1"/>
          </p:cNvSpPr>
          <p:nvPr>
            <p:ph type="sldNum" sz="quarter" idx="12"/>
          </p:nvPr>
        </p:nvSpPr>
        <p:spPr>
          <a:xfrm>
            <a:off x="8388424" y="4601856"/>
            <a:ext cx="584825" cy="273844"/>
          </a:xfrm>
        </p:spPr>
        <p:txBody>
          <a:bodyPr/>
          <a:lstStyle/>
          <a:p>
            <a:fld id="{C18BADB2-18C9-2A44-B609-E3E49176EB07}" type="slidenum">
              <a:rPr lang="en-US" smtClean="0">
                <a:solidFill>
                  <a:schemeClr val="tx1"/>
                </a:solidFill>
              </a:rPr>
              <a:pPr/>
              <a:t>32</a:t>
            </a:fld>
            <a:endParaRPr lang="en-US" dirty="0">
              <a:solidFill>
                <a:schemeClr val="tx1"/>
              </a:solidFill>
            </a:endParaRPr>
          </a:p>
        </p:txBody>
      </p:sp>
      <p:pic>
        <p:nvPicPr>
          <p:cNvPr id="6" name="Image 5" descr="Microsoft PowerPoint Mastery: Build professional presentations effortlessly with best practices, tips, and AI-powered tools">
            <a:extLst>
              <a:ext uri="{FF2B5EF4-FFF2-40B4-BE49-F238E27FC236}">
                <a16:creationId xmlns:a16="http://schemas.microsoft.com/office/drawing/2014/main" id="{A56E762A-1434-61B0-0B4F-A6027D3E4B39}"/>
              </a:ext>
            </a:extLst>
          </p:cNvPr>
          <p:cNvPicPr>
            <a:picLocks noChangeAspect="1"/>
          </p:cNvPicPr>
          <p:nvPr/>
        </p:nvPicPr>
        <p:blipFill>
          <a:blip r:embed="rId2"/>
          <a:stretch>
            <a:fillRect/>
          </a:stretch>
        </p:blipFill>
        <p:spPr>
          <a:xfrm>
            <a:off x="4759798" y="25506"/>
            <a:ext cx="3921038" cy="4850193"/>
          </a:xfrm>
          <a:prstGeom prst="rect">
            <a:avLst/>
          </a:prstGeom>
        </p:spPr>
      </p:pic>
    </p:spTree>
    <p:extLst>
      <p:ext uri="{BB962C8B-B14F-4D97-AF65-F5344CB8AC3E}">
        <p14:creationId xmlns:p14="http://schemas.microsoft.com/office/powerpoint/2010/main" val="2859803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0" name="Group 12">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171450"/>
            <a:ext cx="2138628" cy="4978966"/>
            <a:chOff x="2487613" y="285750"/>
            <a:chExt cx="2428875" cy="5654676"/>
          </a:xfrm>
        </p:grpSpPr>
        <p:sp>
          <p:nvSpPr>
            <p:cNvPr id="52"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53"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54"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55"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56"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57"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58"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59"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60"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61"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62"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63"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64" name="Group 26">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589"/>
            <a:ext cx="1767505" cy="5140529"/>
            <a:chOff x="6627813" y="194833"/>
            <a:chExt cx="1952625" cy="5678918"/>
          </a:xfrm>
        </p:grpSpPr>
        <p:sp>
          <p:nvSpPr>
            <p:cNvPr id="65"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66"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67"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68"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69"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70"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71"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72"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73"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74"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75"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76"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77" name="Rectangle 76">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78" name="Freeform 6">
            <a:extLst>
              <a:ext uri="{FF2B5EF4-FFF2-40B4-BE49-F238E27FC236}">
                <a16:creationId xmlns:a16="http://schemas.microsoft.com/office/drawing/2014/main" id="{6538C979-F14E-4C6B-BE04-38CC5D7C1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242857"/>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useBgFill="1">
        <p:nvSpPr>
          <p:cNvPr id="79" name="Rectangle 78">
            <a:extLst>
              <a:ext uri="{FF2B5EF4-FFF2-40B4-BE49-F238E27FC236}">
                <a16:creationId xmlns:a16="http://schemas.microsoft.com/office/drawing/2014/main" id="{BA10B5F5-5513-4B59-B6AA-358DC44AC5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9"/>
            <a:ext cx="9144000" cy="5140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A773C92-1C1B-4389-A0F6-38396ADC7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5655562" cy="51435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6" name="Titre 5">
            <a:extLst>
              <a:ext uri="{FF2B5EF4-FFF2-40B4-BE49-F238E27FC236}">
                <a16:creationId xmlns:a16="http://schemas.microsoft.com/office/drawing/2014/main" id="{F0082D47-249A-08BD-EADE-CA50AA99C8F8}"/>
              </a:ext>
            </a:extLst>
          </p:cNvPr>
          <p:cNvSpPr>
            <a:spLocks noGrp="1"/>
          </p:cNvSpPr>
          <p:nvPr>
            <p:ph type="title"/>
          </p:nvPr>
        </p:nvSpPr>
        <p:spPr>
          <a:xfrm>
            <a:off x="284866" y="295049"/>
            <a:ext cx="5006411" cy="2957438"/>
          </a:xfrm>
        </p:spPr>
        <p:txBody>
          <a:bodyPr vert="horz" lIns="91440" tIns="45720" rIns="91440" bIns="45720" rtlCol="0" anchor="b">
            <a:normAutofit/>
          </a:bodyPr>
          <a:lstStyle/>
          <a:p>
            <a:pPr defTabSz="457200"/>
            <a:r>
              <a:rPr lang="fr-FR" sz="3600" noProof="0" dirty="0">
                <a:solidFill>
                  <a:srgbClr val="FEFFFF"/>
                </a:solidFill>
              </a:rPr>
              <a:t>Utilisez Copilot pour améliorer vos présentations</a:t>
            </a:r>
          </a:p>
        </p:txBody>
      </p:sp>
      <p:pic>
        <p:nvPicPr>
          <p:cNvPr id="8" name="Image 7">
            <a:extLst>
              <a:ext uri="{FF2B5EF4-FFF2-40B4-BE49-F238E27FC236}">
                <a16:creationId xmlns:a16="http://schemas.microsoft.com/office/drawing/2014/main" id="{24D18C46-11DD-B92D-7460-0C5EE5C725D4}"/>
              </a:ext>
            </a:extLst>
          </p:cNvPr>
          <p:cNvPicPr>
            <a:picLocks noChangeAspect="1"/>
          </p:cNvPicPr>
          <p:nvPr/>
        </p:nvPicPr>
        <p:blipFill>
          <a:blip r:embed="rId2"/>
          <a:srcRect l="11293" r="12467" b="-2"/>
          <a:stretch>
            <a:fillRect/>
          </a:stretch>
        </p:blipFill>
        <p:spPr>
          <a:xfrm>
            <a:off x="5655561" y="-4150"/>
            <a:ext cx="3488438" cy="2573824"/>
          </a:xfrm>
          <a:prstGeom prst="rect">
            <a:avLst/>
          </a:prstGeom>
        </p:spPr>
      </p:pic>
      <p:pic>
        <p:nvPicPr>
          <p:cNvPr id="7" name="Image 6">
            <a:extLst>
              <a:ext uri="{FF2B5EF4-FFF2-40B4-BE49-F238E27FC236}">
                <a16:creationId xmlns:a16="http://schemas.microsoft.com/office/drawing/2014/main" id="{F5DC26CF-4F5B-5AAD-FD02-363C08B84775}"/>
              </a:ext>
            </a:extLst>
          </p:cNvPr>
          <p:cNvPicPr>
            <a:picLocks noChangeAspect="1"/>
          </p:cNvPicPr>
          <p:nvPr/>
        </p:nvPicPr>
        <p:blipFill>
          <a:blip r:embed="rId3"/>
          <a:srcRect l="10457" r="13303" b="-2"/>
          <a:stretch>
            <a:fillRect/>
          </a:stretch>
        </p:blipFill>
        <p:spPr>
          <a:xfrm>
            <a:off x="5655562" y="2569674"/>
            <a:ext cx="3488438" cy="2573826"/>
          </a:xfrm>
          <a:prstGeom prst="rect">
            <a:avLst/>
          </a:prstGeom>
        </p:spPr>
      </p:pic>
      <p:cxnSp>
        <p:nvCxnSpPr>
          <p:cNvPr id="49" name="Straight Connector 48">
            <a:extLst>
              <a:ext uri="{FF2B5EF4-FFF2-40B4-BE49-F238E27FC236}">
                <a16:creationId xmlns:a16="http://schemas.microsoft.com/office/drawing/2014/main" id="{68A8D426-A9C5-455E-BF48-DE29163614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55561" y="2569675"/>
            <a:ext cx="3488439" cy="2075"/>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sp>
        <p:nvSpPr>
          <p:cNvPr id="51" name="Freeform 23">
            <a:extLst>
              <a:ext uri="{FF2B5EF4-FFF2-40B4-BE49-F238E27FC236}">
                <a16:creationId xmlns:a16="http://schemas.microsoft.com/office/drawing/2014/main" id="{F2668A15-36E1-4989-84BC-BA74B2CD2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3774755"/>
            <a:ext cx="6303002" cy="642785"/>
          </a:xfrm>
          <a:custGeom>
            <a:avLst/>
            <a:gdLst>
              <a:gd name="connsiteX0" fmla="*/ 0 w 8404003"/>
              <a:gd name="connsiteY0" fmla="*/ 0 h 857047"/>
              <a:gd name="connsiteX1" fmla="*/ 797860 w 8404003"/>
              <a:gd name="connsiteY1" fmla="*/ 0 h 857047"/>
              <a:gd name="connsiteX2" fmla="*/ 2482050 w 8404003"/>
              <a:gd name="connsiteY2" fmla="*/ 0 h 857047"/>
              <a:gd name="connsiteX3" fmla="*/ 3003610 w 8404003"/>
              <a:gd name="connsiteY3" fmla="*/ 0 h 857047"/>
              <a:gd name="connsiteX4" fmla="*/ 3219959 w 8404003"/>
              <a:gd name="connsiteY4" fmla="*/ 0 h 857047"/>
              <a:gd name="connsiteX5" fmla="*/ 3311869 w 8404003"/>
              <a:gd name="connsiteY5" fmla="*/ 0 h 857047"/>
              <a:gd name="connsiteX6" fmla="*/ 3326218 w 8404003"/>
              <a:gd name="connsiteY6" fmla="*/ 0 h 857047"/>
              <a:gd name="connsiteX7" fmla="*/ 3426656 w 8404003"/>
              <a:gd name="connsiteY7" fmla="*/ 0 h 857047"/>
              <a:gd name="connsiteX8" fmla="*/ 3516436 w 8404003"/>
              <a:gd name="connsiteY8" fmla="*/ 0 h 857047"/>
              <a:gd name="connsiteX9" fmla="*/ 3601649 w 8404003"/>
              <a:gd name="connsiteY9" fmla="*/ 0 h 857047"/>
              <a:gd name="connsiteX10" fmla="*/ 3699274 w 8404003"/>
              <a:gd name="connsiteY10" fmla="*/ 0 h 857047"/>
              <a:gd name="connsiteX11" fmla="*/ 3718421 w 8404003"/>
              <a:gd name="connsiteY11" fmla="*/ 0 h 857047"/>
              <a:gd name="connsiteX12" fmla="*/ 3910939 w 8404003"/>
              <a:gd name="connsiteY12" fmla="*/ 0 h 857047"/>
              <a:gd name="connsiteX13" fmla="*/ 3927053 w 8404003"/>
              <a:gd name="connsiteY13" fmla="*/ 0 h 857047"/>
              <a:gd name="connsiteX14" fmla="*/ 4198137 w 8404003"/>
              <a:gd name="connsiteY14" fmla="*/ 0 h 857047"/>
              <a:gd name="connsiteX15" fmla="*/ 4230161 w 8404003"/>
              <a:gd name="connsiteY15" fmla="*/ 0 h 857047"/>
              <a:gd name="connsiteX16" fmla="*/ 4245215 w 8404003"/>
              <a:gd name="connsiteY16" fmla="*/ 0 h 857047"/>
              <a:gd name="connsiteX17" fmla="*/ 4350592 w 8404003"/>
              <a:gd name="connsiteY17" fmla="*/ 0 h 857047"/>
              <a:gd name="connsiteX18" fmla="*/ 4357296 w 8404003"/>
              <a:gd name="connsiteY18" fmla="*/ 0 h 857047"/>
              <a:gd name="connsiteX19" fmla="*/ 4404222 w 8404003"/>
              <a:gd name="connsiteY19" fmla="*/ 0 h 857047"/>
              <a:gd name="connsiteX20" fmla="*/ 4531592 w 8404003"/>
              <a:gd name="connsiteY20" fmla="*/ 0 h 857047"/>
              <a:gd name="connsiteX21" fmla="*/ 4598953 w 8404003"/>
              <a:gd name="connsiteY21" fmla="*/ 0 h 857047"/>
              <a:gd name="connsiteX22" fmla="*/ 4779630 w 8404003"/>
              <a:gd name="connsiteY22" fmla="*/ 0 h 857047"/>
              <a:gd name="connsiteX23" fmla="*/ 5132321 w 8404003"/>
              <a:gd name="connsiteY23" fmla="*/ 0 h 857047"/>
              <a:gd name="connsiteX24" fmla="*/ 5141543 w 8404003"/>
              <a:gd name="connsiteY24" fmla="*/ 0 h 857047"/>
              <a:gd name="connsiteX25" fmla="*/ 5188556 w 8404003"/>
              <a:gd name="connsiteY25" fmla="*/ 0 h 857047"/>
              <a:gd name="connsiteX26" fmla="*/ 5206100 w 8404003"/>
              <a:gd name="connsiteY26" fmla="*/ 0 h 857047"/>
              <a:gd name="connsiteX27" fmla="*/ 5722554 w 8404003"/>
              <a:gd name="connsiteY27" fmla="*/ 0 h 857047"/>
              <a:gd name="connsiteX28" fmla="*/ 5732230 w 8404003"/>
              <a:gd name="connsiteY28" fmla="*/ 0 h 857047"/>
              <a:gd name="connsiteX29" fmla="*/ 5798594 w 8404003"/>
              <a:gd name="connsiteY29" fmla="*/ 0 h 857047"/>
              <a:gd name="connsiteX30" fmla="*/ 5799962 w 8404003"/>
              <a:gd name="connsiteY30" fmla="*/ 0 h 857047"/>
              <a:gd name="connsiteX31" fmla="*/ 6338565 w 8404003"/>
              <a:gd name="connsiteY31" fmla="*/ 0 h 857047"/>
              <a:gd name="connsiteX32" fmla="*/ 6649966 w 8404003"/>
              <a:gd name="connsiteY32" fmla="*/ 0 h 857047"/>
              <a:gd name="connsiteX33" fmla="*/ 6730668 w 8404003"/>
              <a:gd name="connsiteY33" fmla="*/ 0 h 857047"/>
              <a:gd name="connsiteX34" fmla="*/ 7178721 w 8404003"/>
              <a:gd name="connsiteY34" fmla="*/ 0 h 857047"/>
              <a:gd name="connsiteX35" fmla="*/ 7277889 w 8404003"/>
              <a:gd name="connsiteY35" fmla="*/ 0 h 857047"/>
              <a:gd name="connsiteX36" fmla="*/ 7782893 w 8404003"/>
              <a:gd name="connsiteY36" fmla="*/ 0 h 857047"/>
              <a:gd name="connsiteX37" fmla="*/ 8006080 w 8404003"/>
              <a:gd name="connsiteY37" fmla="*/ 0 h 857047"/>
              <a:gd name="connsiteX38" fmla="*/ 8030270 w 8404003"/>
              <a:gd name="connsiteY38" fmla="*/ 10516 h 857047"/>
              <a:gd name="connsiteX39" fmla="*/ 8035108 w 8404003"/>
              <a:gd name="connsiteY39" fmla="*/ 15774 h 857047"/>
              <a:gd name="connsiteX40" fmla="*/ 8393118 w 8404003"/>
              <a:gd name="connsiteY40" fmla="*/ 404863 h 857047"/>
              <a:gd name="connsiteX41" fmla="*/ 8393118 w 8404003"/>
              <a:gd name="connsiteY41" fmla="*/ 452185 h 857047"/>
              <a:gd name="connsiteX42" fmla="*/ 8035108 w 8404003"/>
              <a:gd name="connsiteY42" fmla="*/ 841273 h 857047"/>
              <a:gd name="connsiteX43" fmla="*/ 8030270 w 8404003"/>
              <a:gd name="connsiteY43" fmla="*/ 846531 h 857047"/>
              <a:gd name="connsiteX44" fmla="*/ 8006080 w 8404003"/>
              <a:gd name="connsiteY44" fmla="*/ 857047 h 857047"/>
              <a:gd name="connsiteX45" fmla="*/ 7889742 w 8404003"/>
              <a:gd name="connsiteY45" fmla="*/ 857047 h 857047"/>
              <a:gd name="connsiteX46" fmla="*/ 7782893 w 8404003"/>
              <a:gd name="connsiteY46" fmla="*/ 857047 h 857047"/>
              <a:gd name="connsiteX47" fmla="*/ 7776190 w 8404003"/>
              <a:gd name="connsiteY47" fmla="*/ 857047 h 857047"/>
              <a:gd name="connsiteX48" fmla="*/ 7730315 w 8404003"/>
              <a:gd name="connsiteY48" fmla="*/ 857047 h 857047"/>
              <a:gd name="connsiteX49" fmla="*/ 7729264 w 8404003"/>
              <a:gd name="connsiteY49" fmla="*/ 857047 h 857047"/>
              <a:gd name="connsiteX50" fmla="*/ 7601893 w 8404003"/>
              <a:gd name="connsiteY50" fmla="*/ 857047 h 857047"/>
              <a:gd name="connsiteX51" fmla="*/ 7467477 w 8404003"/>
              <a:gd name="connsiteY51" fmla="*/ 857047 h 857047"/>
              <a:gd name="connsiteX52" fmla="*/ 7353856 w 8404003"/>
              <a:gd name="connsiteY52" fmla="*/ 857047 h 857047"/>
              <a:gd name="connsiteX53" fmla="*/ 7075374 w 8404003"/>
              <a:gd name="connsiteY53" fmla="*/ 857047 h 857047"/>
              <a:gd name="connsiteX54" fmla="*/ 6944929 w 8404003"/>
              <a:gd name="connsiteY54" fmla="*/ 857047 h 857047"/>
              <a:gd name="connsiteX55" fmla="*/ 6528153 w 8404003"/>
              <a:gd name="connsiteY55" fmla="*/ 857047 h 857047"/>
              <a:gd name="connsiteX56" fmla="*/ 6334891 w 8404003"/>
              <a:gd name="connsiteY56" fmla="*/ 857047 h 857047"/>
              <a:gd name="connsiteX57" fmla="*/ 5799962 w 8404003"/>
              <a:gd name="connsiteY57" fmla="*/ 857047 h 857047"/>
              <a:gd name="connsiteX58" fmla="*/ 5722554 w 8404003"/>
              <a:gd name="connsiteY58" fmla="*/ 857047 h 857047"/>
              <a:gd name="connsiteX59" fmla="*/ 5648775 w 8404003"/>
              <a:gd name="connsiteY59" fmla="*/ 857047 h 857047"/>
              <a:gd name="connsiteX60" fmla="*/ 5483520 w 8404003"/>
              <a:gd name="connsiteY60" fmla="*/ 857047 h 857047"/>
              <a:gd name="connsiteX61" fmla="*/ 5473550 w 8404003"/>
              <a:gd name="connsiteY61" fmla="*/ 857047 h 857047"/>
              <a:gd name="connsiteX62" fmla="*/ 5132321 w 8404003"/>
              <a:gd name="connsiteY62" fmla="*/ 857047 h 857047"/>
              <a:gd name="connsiteX63" fmla="*/ 5047108 w 8404003"/>
              <a:gd name="connsiteY63" fmla="*/ 857047 h 857047"/>
              <a:gd name="connsiteX64" fmla="*/ 4954764 w 8404003"/>
              <a:gd name="connsiteY64" fmla="*/ 857047 h 857047"/>
              <a:gd name="connsiteX65" fmla="*/ 4930335 w 8404003"/>
              <a:gd name="connsiteY65" fmla="*/ 857047 h 857047"/>
              <a:gd name="connsiteX66" fmla="*/ 4450619 w 8404003"/>
              <a:gd name="connsiteY66" fmla="*/ 857047 h 857047"/>
              <a:gd name="connsiteX67" fmla="*/ 4350592 w 8404003"/>
              <a:gd name="connsiteY67" fmla="*/ 857047 h 857047"/>
              <a:gd name="connsiteX68" fmla="*/ 4335538 w 8404003"/>
              <a:gd name="connsiteY68" fmla="*/ 857047 h 857047"/>
              <a:gd name="connsiteX69" fmla="*/ 4230161 w 8404003"/>
              <a:gd name="connsiteY69" fmla="*/ 857047 h 857047"/>
              <a:gd name="connsiteX70" fmla="*/ 4215812 w 8404003"/>
              <a:gd name="connsiteY70" fmla="*/ 857047 h 857047"/>
              <a:gd name="connsiteX71" fmla="*/ 4115374 w 8404003"/>
              <a:gd name="connsiteY71" fmla="*/ 857047 h 857047"/>
              <a:gd name="connsiteX72" fmla="*/ 4049804 w 8404003"/>
              <a:gd name="connsiteY72" fmla="*/ 857047 h 857047"/>
              <a:gd name="connsiteX73" fmla="*/ 3842757 w 8404003"/>
              <a:gd name="connsiteY73" fmla="*/ 857047 h 857047"/>
              <a:gd name="connsiteX74" fmla="*/ 3614977 w 8404003"/>
              <a:gd name="connsiteY74" fmla="*/ 857047 h 857047"/>
              <a:gd name="connsiteX75" fmla="*/ 3516436 w 8404003"/>
              <a:gd name="connsiteY75" fmla="*/ 857047 h 857047"/>
              <a:gd name="connsiteX76" fmla="*/ 3452333 w 8404003"/>
              <a:gd name="connsiteY76" fmla="*/ 857047 h 857047"/>
              <a:gd name="connsiteX77" fmla="*/ 3311869 w 8404003"/>
              <a:gd name="connsiteY77" fmla="*/ 857047 h 857047"/>
              <a:gd name="connsiteX78" fmla="*/ 3300088 w 8404003"/>
              <a:gd name="connsiteY78" fmla="*/ 857047 h 857047"/>
              <a:gd name="connsiteX79" fmla="*/ 3272588 w 8404003"/>
              <a:gd name="connsiteY79" fmla="*/ 857047 h 857047"/>
              <a:gd name="connsiteX80" fmla="*/ 3179295 w 8404003"/>
              <a:gd name="connsiteY80" fmla="*/ 857047 h 857047"/>
              <a:gd name="connsiteX81" fmla="*/ 3003610 w 8404003"/>
              <a:gd name="connsiteY81" fmla="*/ 857047 h 857047"/>
              <a:gd name="connsiteX82" fmla="*/ 2997618 w 8404003"/>
              <a:gd name="connsiteY82" fmla="*/ 857047 h 857047"/>
              <a:gd name="connsiteX83" fmla="*/ 797860 w 8404003"/>
              <a:gd name="connsiteY83" fmla="*/ 857047 h 857047"/>
              <a:gd name="connsiteX84" fmla="*/ 0 w 8404003"/>
              <a:gd name="connsiteY84" fmla="*/ 857047 h 857047"/>
              <a:gd name="connsiteX85" fmla="*/ 0 w 8404003"/>
              <a:gd name="connsiteY85"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404003" h="857047">
                <a:moveTo>
                  <a:pt x="0" y="0"/>
                </a:moveTo>
                <a:cubicBezTo>
                  <a:pt x="0" y="0"/>
                  <a:pt x="0" y="0"/>
                  <a:pt x="797860" y="0"/>
                </a:cubicBezTo>
                <a:cubicBezTo>
                  <a:pt x="797860" y="0"/>
                  <a:pt x="797860" y="0"/>
                  <a:pt x="2482050" y="0"/>
                </a:cubicBezTo>
                <a:lnTo>
                  <a:pt x="3003610" y="0"/>
                </a:lnTo>
                <a:cubicBezTo>
                  <a:pt x="3003610" y="0"/>
                  <a:pt x="3003610" y="0"/>
                  <a:pt x="3219959" y="0"/>
                </a:cubicBezTo>
                <a:lnTo>
                  <a:pt x="3311869" y="0"/>
                </a:lnTo>
                <a:lnTo>
                  <a:pt x="3326218" y="0"/>
                </a:lnTo>
                <a:lnTo>
                  <a:pt x="3426656" y="0"/>
                </a:lnTo>
                <a:lnTo>
                  <a:pt x="3516436" y="0"/>
                </a:lnTo>
                <a:cubicBezTo>
                  <a:pt x="3516436" y="0"/>
                  <a:pt x="3516436" y="0"/>
                  <a:pt x="3601649" y="0"/>
                </a:cubicBezTo>
                <a:lnTo>
                  <a:pt x="3699274" y="0"/>
                </a:lnTo>
                <a:lnTo>
                  <a:pt x="3718421" y="0"/>
                </a:lnTo>
                <a:cubicBezTo>
                  <a:pt x="3768918" y="0"/>
                  <a:pt x="3832038" y="0"/>
                  <a:pt x="3910939" y="0"/>
                </a:cubicBezTo>
                <a:lnTo>
                  <a:pt x="3927053" y="0"/>
                </a:lnTo>
                <a:lnTo>
                  <a:pt x="4198137" y="0"/>
                </a:lnTo>
                <a:lnTo>
                  <a:pt x="4230161" y="0"/>
                </a:lnTo>
                <a:lnTo>
                  <a:pt x="4245215" y="0"/>
                </a:lnTo>
                <a:lnTo>
                  <a:pt x="4350592" y="0"/>
                </a:lnTo>
                <a:lnTo>
                  <a:pt x="4357296" y="0"/>
                </a:lnTo>
                <a:lnTo>
                  <a:pt x="4404222" y="0"/>
                </a:lnTo>
                <a:lnTo>
                  <a:pt x="4531592" y="0"/>
                </a:lnTo>
                <a:lnTo>
                  <a:pt x="4598953" y="0"/>
                </a:lnTo>
                <a:lnTo>
                  <a:pt x="4779630" y="0"/>
                </a:lnTo>
                <a:lnTo>
                  <a:pt x="5132321" y="0"/>
                </a:lnTo>
                <a:cubicBezTo>
                  <a:pt x="5132321" y="0"/>
                  <a:pt x="5132321" y="0"/>
                  <a:pt x="5141543" y="0"/>
                </a:cubicBezTo>
                <a:lnTo>
                  <a:pt x="5188556" y="0"/>
                </a:lnTo>
                <a:lnTo>
                  <a:pt x="5206100" y="0"/>
                </a:lnTo>
                <a:cubicBezTo>
                  <a:pt x="5279879" y="0"/>
                  <a:pt x="5427438" y="0"/>
                  <a:pt x="5722554" y="0"/>
                </a:cubicBezTo>
                <a:cubicBezTo>
                  <a:pt x="5722554" y="0"/>
                  <a:pt x="5722554" y="0"/>
                  <a:pt x="5732230" y="0"/>
                </a:cubicBezTo>
                <a:lnTo>
                  <a:pt x="5798594" y="0"/>
                </a:lnTo>
                <a:lnTo>
                  <a:pt x="5799962" y="0"/>
                </a:lnTo>
                <a:cubicBezTo>
                  <a:pt x="5799962" y="0"/>
                  <a:pt x="5799962" y="0"/>
                  <a:pt x="6338565" y="0"/>
                </a:cubicBezTo>
                <a:lnTo>
                  <a:pt x="6649966" y="0"/>
                </a:lnTo>
                <a:lnTo>
                  <a:pt x="6730668" y="0"/>
                </a:lnTo>
                <a:lnTo>
                  <a:pt x="7178721" y="0"/>
                </a:lnTo>
                <a:lnTo>
                  <a:pt x="7277889" y="0"/>
                </a:lnTo>
                <a:lnTo>
                  <a:pt x="7782893" y="0"/>
                </a:lnTo>
                <a:lnTo>
                  <a:pt x="8006080" y="0"/>
                </a:lnTo>
                <a:cubicBezTo>
                  <a:pt x="8015756" y="0"/>
                  <a:pt x="8025432" y="5258"/>
                  <a:pt x="8030270" y="10516"/>
                </a:cubicBezTo>
                <a:cubicBezTo>
                  <a:pt x="8030270" y="10516"/>
                  <a:pt x="8035108" y="10516"/>
                  <a:pt x="8035108" y="15774"/>
                </a:cubicBezTo>
                <a:cubicBezTo>
                  <a:pt x="8035108" y="15774"/>
                  <a:pt x="8035108" y="15774"/>
                  <a:pt x="8393118" y="404863"/>
                </a:cubicBezTo>
                <a:cubicBezTo>
                  <a:pt x="8407632" y="415379"/>
                  <a:pt x="8407632" y="436411"/>
                  <a:pt x="8393118" y="452185"/>
                </a:cubicBezTo>
                <a:cubicBezTo>
                  <a:pt x="8393118" y="452185"/>
                  <a:pt x="8393118" y="452185"/>
                  <a:pt x="8035108" y="841273"/>
                </a:cubicBezTo>
                <a:cubicBezTo>
                  <a:pt x="8035108" y="841273"/>
                  <a:pt x="8030270" y="841273"/>
                  <a:pt x="8030270" y="846531"/>
                </a:cubicBezTo>
                <a:cubicBezTo>
                  <a:pt x="8025432" y="851789"/>
                  <a:pt x="8015756" y="857047"/>
                  <a:pt x="8006080" y="857047"/>
                </a:cubicBezTo>
                <a:cubicBezTo>
                  <a:pt x="8006080" y="857047"/>
                  <a:pt x="8006080" y="857047"/>
                  <a:pt x="7889742" y="857047"/>
                </a:cubicBezTo>
                <a:lnTo>
                  <a:pt x="7782893" y="857047"/>
                </a:lnTo>
                <a:lnTo>
                  <a:pt x="7776190" y="857047"/>
                </a:lnTo>
                <a:lnTo>
                  <a:pt x="7730315" y="857047"/>
                </a:lnTo>
                <a:lnTo>
                  <a:pt x="7729264" y="857047"/>
                </a:lnTo>
                <a:lnTo>
                  <a:pt x="7601893" y="857047"/>
                </a:lnTo>
                <a:lnTo>
                  <a:pt x="7467477" y="857047"/>
                </a:lnTo>
                <a:lnTo>
                  <a:pt x="7353856" y="857047"/>
                </a:lnTo>
                <a:lnTo>
                  <a:pt x="7075374" y="857047"/>
                </a:lnTo>
                <a:lnTo>
                  <a:pt x="6944929" y="857047"/>
                </a:lnTo>
                <a:lnTo>
                  <a:pt x="6528153" y="857047"/>
                </a:lnTo>
                <a:lnTo>
                  <a:pt x="6334891" y="857047"/>
                </a:lnTo>
                <a:lnTo>
                  <a:pt x="5799962" y="857047"/>
                </a:lnTo>
                <a:cubicBezTo>
                  <a:pt x="5799962" y="857047"/>
                  <a:pt x="5799962" y="857047"/>
                  <a:pt x="5722554" y="857047"/>
                </a:cubicBezTo>
                <a:cubicBezTo>
                  <a:pt x="5722554" y="857047"/>
                  <a:pt x="5722554" y="857047"/>
                  <a:pt x="5648775" y="857047"/>
                </a:cubicBezTo>
                <a:lnTo>
                  <a:pt x="5483520" y="857047"/>
                </a:lnTo>
                <a:lnTo>
                  <a:pt x="5473550" y="857047"/>
                </a:lnTo>
                <a:cubicBezTo>
                  <a:pt x="5390548" y="857047"/>
                  <a:pt x="5279879" y="857047"/>
                  <a:pt x="5132321" y="857047"/>
                </a:cubicBezTo>
                <a:cubicBezTo>
                  <a:pt x="5132321" y="857047"/>
                  <a:pt x="5132321" y="857047"/>
                  <a:pt x="5047108" y="857047"/>
                </a:cubicBezTo>
                <a:lnTo>
                  <a:pt x="4954764" y="857047"/>
                </a:lnTo>
                <a:lnTo>
                  <a:pt x="4930335" y="857047"/>
                </a:lnTo>
                <a:cubicBezTo>
                  <a:pt x="4829342" y="857047"/>
                  <a:pt x="4677853" y="857047"/>
                  <a:pt x="4450619" y="857047"/>
                </a:cubicBezTo>
                <a:lnTo>
                  <a:pt x="4350592" y="857047"/>
                </a:lnTo>
                <a:lnTo>
                  <a:pt x="4335538" y="857047"/>
                </a:lnTo>
                <a:lnTo>
                  <a:pt x="4230161" y="857047"/>
                </a:lnTo>
                <a:lnTo>
                  <a:pt x="4215812" y="857047"/>
                </a:lnTo>
                <a:lnTo>
                  <a:pt x="4115374" y="857047"/>
                </a:lnTo>
                <a:lnTo>
                  <a:pt x="4049804" y="857047"/>
                </a:lnTo>
                <a:lnTo>
                  <a:pt x="3842757" y="857047"/>
                </a:lnTo>
                <a:lnTo>
                  <a:pt x="3614977" y="857047"/>
                </a:lnTo>
                <a:lnTo>
                  <a:pt x="3516436" y="857047"/>
                </a:lnTo>
                <a:cubicBezTo>
                  <a:pt x="3516436" y="857047"/>
                  <a:pt x="3516436" y="857047"/>
                  <a:pt x="3452333" y="857047"/>
                </a:cubicBezTo>
                <a:lnTo>
                  <a:pt x="3311869" y="857047"/>
                </a:lnTo>
                <a:lnTo>
                  <a:pt x="3300088" y="857047"/>
                </a:lnTo>
                <a:lnTo>
                  <a:pt x="3272588" y="857047"/>
                </a:lnTo>
                <a:lnTo>
                  <a:pt x="3179295" y="857047"/>
                </a:lnTo>
                <a:lnTo>
                  <a:pt x="3003610" y="857047"/>
                </a:lnTo>
                <a:lnTo>
                  <a:pt x="2997618" y="857047"/>
                </a:lnTo>
                <a:cubicBezTo>
                  <a:pt x="2683367" y="857047"/>
                  <a:pt x="2054864" y="857047"/>
                  <a:pt x="797860" y="857047"/>
                </a:cubicBezTo>
                <a:cubicBezTo>
                  <a:pt x="797860" y="857047"/>
                  <a:pt x="797860"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5" name="Espace réservé du numéro de diapositive 4">
            <a:extLst>
              <a:ext uri="{FF2B5EF4-FFF2-40B4-BE49-F238E27FC236}">
                <a16:creationId xmlns:a16="http://schemas.microsoft.com/office/drawing/2014/main" id="{B8078AEB-4236-C3CD-2732-33265DB37465}"/>
              </a:ext>
            </a:extLst>
          </p:cNvPr>
          <p:cNvSpPr>
            <a:spLocks noGrp="1"/>
          </p:cNvSpPr>
          <p:nvPr>
            <p:ph type="sldNum" sz="quarter" idx="12"/>
          </p:nvPr>
        </p:nvSpPr>
        <p:spPr>
          <a:xfrm>
            <a:off x="5411620" y="3902039"/>
            <a:ext cx="487883" cy="388218"/>
          </a:xfrm>
        </p:spPr>
        <p:txBody>
          <a:bodyPr vert="horz" lIns="91440" tIns="45720" rIns="91440" bIns="45720" rtlCol="0" anchor="ctr">
            <a:normAutofit/>
          </a:bodyPr>
          <a:lstStyle/>
          <a:p>
            <a:pPr>
              <a:lnSpc>
                <a:spcPct val="90000"/>
              </a:lnSpc>
              <a:spcAft>
                <a:spcPts val="600"/>
              </a:spcAft>
            </a:pPr>
            <a:fld id="{C18BADB2-18C9-2A44-B609-E3E49176EB07}" type="slidenum">
              <a:rPr lang="en-US" sz="2000" smtClean="0">
                <a:latin typeface="+mn-lt"/>
                <a:ea typeface="+mn-ea"/>
                <a:cs typeface="+mn-cs"/>
              </a:rPr>
              <a:pPr>
                <a:lnSpc>
                  <a:spcPct val="90000"/>
                </a:lnSpc>
                <a:spcAft>
                  <a:spcPts val="600"/>
                </a:spcAft>
              </a:pPr>
              <a:t>33</a:t>
            </a:fld>
            <a:endParaRPr lang="en-US" sz="2000">
              <a:latin typeface="+mn-lt"/>
              <a:ea typeface="+mn-ea"/>
              <a:cs typeface="+mn-cs"/>
            </a:endParaRPr>
          </a:p>
        </p:txBody>
      </p:sp>
      <p:sp>
        <p:nvSpPr>
          <p:cNvPr id="3" name="ZoneTexte 2">
            <a:extLst>
              <a:ext uri="{FF2B5EF4-FFF2-40B4-BE49-F238E27FC236}">
                <a16:creationId xmlns:a16="http://schemas.microsoft.com/office/drawing/2014/main" id="{29A2C2FD-1427-CC64-5B01-8A8737579934}"/>
              </a:ext>
            </a:extLst>
          </p:cNvPr>
          <p:cNvSpPr txBox="1"/>
          <p:nvPr/>
        </p:nvSpPr>
        <p:spPr>
          <a:xfrm>
            <a:off x="525474" y="1851670"/>
            <a:ext cx="8496944" cy="523220"/>
          </a:xfrm>
          <a:prstGeom prst="rect">
            <a:avLst/>
          </a:prstGeom>
          <a:noFill/>
        </p:spPr>
        <p:txBody>
          <a:bodyPr wrap="square">
            <a:spAutoFit/>
          </a:bodyPr>
          <a:lstStyle/>
          <a:p>
            <a:pPr>
              <a:spcAft>
                <a:spcPts val="600"/>
              </a:spcAft>
            </a:pPr>
            <a:r>
              <a:rPr lang="fr-FR" sz="2800">
                <a:solidFill>
                  <a:srgbClr val="FF0000"/>
                </a:solidFill>
                <a:latin typeface="Verdana" panose="020B0604030504040204" pitchFamily="34" charset="0"/>
                <a:ea typeface="Verdana" panose="020B0604030504040204" pitchFamily="34" charset="0"/>
                <a:cs typeface="Verdana" panose="020B0604030504040204" pitchFamily="34" charset="0"/>
              </a:rPr>
              <a:t> </a:t>
            </a:r>
            <a:endParaRPr lang="fr-FR">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Bouton d'action : Suivant ou Précédent 1">
            <a:hlinkClick r:id="" action="ppaction://hlinkshowjump?jump=nextslide" highlightClick="1"/>
            <a:extLst>
              <a:ext uri="{FF2B5EF4-FFF2-40B4-BE49-F238E27FC236}">
                <a16:creationId xmlns:a16="http://schemas.microsoft.com/office/drawing/2014/main" id="{EE865463-C40A-85E5-E625-0625F5FE7826}"/>
              </a:ext>
            </a:extLst>
          </p:cNvPr>
          <p:cNvSpPr/>
          <p:nvPr/>
        </p:nvSpPr>
        <p:spPr>
          <a:xfrm>
            <a:off x="412712" y="3902039"/>
            <a:ext cx="774912" cy="388218"/>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lumMod val="95000"/>
                </a:schemeClr>
              </a:solidFill>
            </a:endParaRPr>
          </a:p>
        </p:txBody>
      </p:sp>
      <p:sp>
        <p:nvSpPr>
          <p:cNvPr id="4" name="ZoneTexte 3">
            <a:extLst>
              <a:ext uri="{FF2B5EF4-FFF2-40B4-BE49-F238E27FC236}">
                <a16:creationId xmlns:a16="http://schemas.microsoft.com/office/drawing/2014/main" id="{CB327FE7-55C0-17C4-A680-49E1419A00CA}"/>
              </a:ext>
            </a:extLst>
          </p:cNvPr>
          <p:cNvSpPr txBox="1"/>
          <p:nvPr/>
        </p:nvSpPr>
        <p:spPr>
          <a:xfrm>
            <a:off x="1308489" y="3888416"/>
            <a:ext cx="771366" cy="497957"/>
          </a:xfrm>
          <a:prstGeom prst="rect">
            <a:avLst/>
          </a:prstGeom>
          <a:noFill/>
        </p:spPr>
        <p:txBody>
          <a:bodyPr wrap="none" rtlCol="0">
            <a:spAutoFit/>
          </a:bodyPr>
          <a:lstStyle/>
          <a:p>
            <a:r>
              <a:rPr lang="fr-FR" dirty="0">
                <a:solidFill>
                  <a:schemeClr val="bg1"/>
                </a:solidFill>
              </a:rPr>
              <a:t>OUI</a:t>
            </a:r>
          </a:p>
        </p:txBody>
      </p:sp>
      <p:sp>
        <p:nvSpPr>
          <p:cNvPr id="9" name="Bouton d'action : Suivant ou Précédent 8">
            <a:hlinkClick r:id="rId4" action="ppaction://hlinksldjump" highlightClick="1"/>
            <a:extLst>
              <a:ext uri="{FF2B5EF4-FFF2-40B4-BE49-F238E27FC236}">
                <a16:creationId xmlns:a16="http://schemas.microsoft.com/office/drawing/2014/main" id="{E6F340CE-1847-C591-9EE4-AC8DA4D55045}"/>
              </a:ext>
            </a:extLst>
          </p:cNvPr>
          <p:cNvSpPr/>
          <p:nvPr/>
        </p:nvSpPr>
        <p:spPr>
          <a:xfrm>
            <a:off x="2827780" y="3803241"/>
            <a:ext cx="520084" cy="593772"/>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0BC78FF1-6883-0978-715E-E31DE409AEF3}"/>
              </a:ext>
            </a:extLst>
          </p:cNvPr>
          <p:cNvSpPr txBox="1"/>
          <p:nvPr/>
        </p:nvSpPr>
        <p:spPr>
          <a:xfrm>
            <a:off x="3419229" y="3861002"/>
            <a:ext cx="819456" cy="497957"/>
          </a:xfrm>
          <a:prstGeom prst="rect">
            <a:avLst/>
          </a:prstGeom>
          <a:noFill/>
        </p:spPr>
        <p:txBody>
          <a:bodyPr wrap="none" rtlCol="0">
            <a:spAutoFit/>
          </a:bodyPr>
          <a:lstStyle/>
          <a:p>
            <a:r>
              <a:rPr lang="fr-FR" dirty="0">
                <a:solidFill>
                  <a:schemeClr val="bg1"/>
                </a:solidFill>
              </a:rPr>
              <a:t>Non</a:t>
            </a:r>
          </a:p>
        </p:txBody>
      </p:sp>
    </p:spTree>
    <p:extLst>
      <p:ext uri="{BB962C8B-B14F-4D97-AF65-F5344CB8AC3E}">
        <p14:creationId xmlns:p14="http://schemas.microsoft.com/office/powerpoint/2010/main" val="163082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3528C-6F3D-B25F-A559-C0E69B0F436A}"/>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BD66B463-B368-6D40-6172-102D539246FF}"/>
              </a:ext>
            </a:extLst>
          </p:cNvPr>
          <p:cNvPicPr>
            <a:picLocks noGrp="1" noChangeAspect="1"/>
          </p:cNvPicPr>
          <p:nvPr>
            <p:ph idx="1"/>
          </p:nvPr>
        </p:nvPicPr>
        <p:blipFill>
          <a:blip r:embed="rId3"/>
          <a:stretch>
            <a:fillRect/>
          </a:stretch>
        </p:blipFill>
        <p:spPr>
          <a:xfrm>
            <a:off x="1331640" y="195486"/>
            <a:ext cx="7374570" cy="4824536"/>
          </a:xfrm>
          <a:prstGeom prst="rect">
            <a:avLst/>
          </a:prstGeom>
        </p:spPr>
      </p:pic>
      <p:sp>
        <p:nvSpPr>
          <p:cNvPr id="5" name="Espace réservé du numéro de diapositive 4">
            <a:extLst>
              <a:ext uri="{FF2B5EF4-FFF2-40B4-BE49-F238E27FC236}">
                <a16:creationId xmlns:a16="http://schemas.microsoft.com/office/drawing/2014/main" id="{918E0370-23C6-B6E0-395D-5FF65F884F97}"/>
              </a:ext>
            </a:extLst>
          </p:cNvPr>
          <p:cNvSpPr>
            <a:spLocks noGrp="1"/>
          </p:cNvSpPr>
          <p:nvPr>
            <p:ph type="sldNum" sz="quarter" idx="12"/>
          </p:nvPr>
        </p:nvSpPr>
        <p:spPr/>
        <p:txBody>
          <a:bodyPr/>
          <a:lstStyle/>
          <a:p>
            <a:fld id="{C18BADB2-18C9-2A44-B609-E3E49176EB07}" type="slidenum">
              <a:rPr lang="en-US" smtClean="0"/>
              <a:pPr/>
              <a:t>34</a:t>
            </a:fld>
            <a:endParaRPr lang="en-US"/>
          </a:p>
        </p:txBody>
      </p:sp>
      <p:pic>
        <p:nvPicPr>
          <p:cNvPr id="8" name="Image 7">
            <a:extLst>
              <a:ext uri="{FF2B5EF4-FFF2-40B4-BE49-F238E27FC236}">
                <a16:creationId xmlns:a16="http://schemas.microsoft.com/office/drawing/2014/main" id="{CCE9F11E-3916-9B29-9CE5-B2C1E6041027}"/>
              </a:ext>
            </a:extLst>
          </p:cNvPr>
          <p:cNvPicPr>
            <a:picLocks noChangeAspect="1"/>
          </p:cNvPicPr>
          <p:nvPr/>
        </p:nvPicPr>
        <p:blipFill>
          <a:blip r:embed="rId4"/>
          <a:stretch>
            <a:fillRect/>
          </a:stretch>
        </p:blipFill>
        <p:spPr>
          <a:xfrm>
            <a:off x="5292080" y="2213190"/>
            <a:ext cx="3294360" cy="1963077"/>
          </a:xfrm>
          <a:prstGeom prst="rect">
            <a:avLst/>
          </a:prstGeom>
        </p:spPr>
      </p:pic>
    </p:spTree>
    <p:extLst>
      <p:ext uri="{BB962C8B-B14F-4D97-AF65-F5344CB8AC3E}">
        <p14:creationId xmlns:p14="http://schemas.microsoft.com/office/powerpoint/2010/main" val="79621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1FA5E-48FA-EF60-CB5B-F029A797C514}"/>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3B84D405-5383-7E98-2179-023840CC4756}"/>
              </a:ext>
            </a:extLst>
          </p:cNvPr>
          <p:cNvSpPr>
            <a:spLocks noGrp="1"/>
          </p:cNvSpPr>
          <p:nvPr>
            <p:ph type="sldNum" sz="quarter" idx="12"/>
          </p:nvPr>
        </p:nvSpPr>
        <p:spPr/>
        <p:txBody>
          <a:bodyPr/>
          <a:lstStyle/>
          <a:p>
            <a:fld id="{C18BADB2-18C9-2A44-B609-E3E49176EB07}" type="slidenum">
              <a:rPr lang="en-US" smtClean="0"/>
              <a:pPr/>
              <a:t>35</a:t>
            </a:fld>
            <a:endParaRPr lang="en-US"/>
          </a:p>
        </p:txBody>
      </p:sp>
      <p:pic>
        <p:nvPicPr>
          <p:cNvPr id="6" name="Image 5">
            <a:extLst>
              <a:ext uri="{FF2B5EF4-FFF2-40B4-BE49-F238E27FC236}">
                <a16:creationId xmlns:a16="http://schemas.microsoft.com/office/drawing/2014/main" id="{C1D00EEB-1506-83B2-2CBA-63481A823F06}"/>
              </a:ext>
            </a:extLst>
          </p:cNvPr>
          <p:cNvPicPr>
            <a:picLocks noChangeAspect="1"/>
          </p:cNvPicPr>
          <p:nvPr/>
        </p:nvPicPr>
        <p:blipFill>
          <a:blip r:embed="rId2"/>
          <a:stretch>
            <a:fillRect/>
          </a:stretch>
        </p:blipFill>
        <p:spPr>
          <a:xfrm>
            <a:off x="380715" y="915566"/>
            <a:ext cx="7772400" cy="3766361"/>
          </a:xfrm>
          <a:prstGeom prst="rect">
            <a:avLst/>
          </a:prstGeom>
        </p:spPr>
      </p:pic>
      <p:sp>
        <p:nvSpPr>
          <p:cNvPr id="7" name="ZoneTexte 6">
            <a:extLst>
              <a:ext uri="{FF2B5EF4-FFF2-40B4-BE49-F238E27FC236}">
                <a16:creationId xmlns:a16="http://schemas.microsoft.com/office/drawing/2014/main" id="{CFB312AC-B8CF-A446-2875-7963DC6B7EFB}"/>
              </a:ext>
            </a:extLst>
          </p:cNvPr>
          <p:cNvSpPr txBox="1"/>
          <p:nvPr/>
        </p:nvSpPr>
        <p:spPr>
          <a:xfrm>
            <a:off x="1328316" y="212594"/>
            <a:ext cx="7416824" cy="49795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fr-FR" dirty="0"/>
              <a:t>Extraits du dialogue avec Copilot</a:t>
            </a:r>
          </a:p>
        </p:txBody>
      </p:sp>
    </p:spTree>
    <p:extLst>
      <p:ext uri="{BB962C8B-B14F-4D97-AF65-F5344CB8AC3E}">
        <p14:creationId xmlns:p14="http://schemas.microsoft.com/office/powerpoint/2010/main" val="2699114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1B881-F456-12AF-DB56-90B4597E20ED}"/>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BA5DABE-560F-71E0-5634-9475CD3F7468}"/>
              </a:ext>
            </a:extLst>
          </p:cNvPr>
          <p:cNvSpPr>
            <a:spLocks noGrp="1"/>
          </p:cNvSpPr>
          <p:nvPr>
            <p:ph type="sldNum" sz="quarter" idx="12"/>
          </p:nvPr>
        </p:nvSpPr>
        <p:spPr/>
        <p:txBody>
          <a:bodyPr/>
          <a:lstStyle/>
          <a:p>
            <a:fld id="{C18BADB2-18C9-2A44-B609-E3E49176EB07}" type="slidenum">
              <a:rPr lang="en-US" smtClean="0"/>
              <a:pPr/>
              <a:t>36</a:t>
            </a:fld>
            <a:endParaRPr lang="en-US"/>
          </a:p>
        </p:txBody>
      </p:sp>
      <p:pic>
        <p:nvPicPr>
          <p:cNvPr id="2" name="Image 1">
            <a:extLst>
              <a:ext uri="{FF2B5EF4-FFF2-40B4-BE49-F238E27FC236}">
                <a16:creationId xmlns:a16="http://schemas.microsoft.com/office/drawing/2014/main" id="{57C9FAA7-3E0D-1C41-A202-4A558A09A69F}"/>
              </a:ext>
            </a:extLst>
          </p:cNvPr>
          <p:cNvPicPr>
            <a:picLocks noChangeAspect="1"/>
          </p:cNvPicPr>
          <p:nvPr/>
        </p:nvPicPr>
        <p:blipFill>
          <a:blip r:embed="rId2"/>
          <a:stretch>
            <a:fillRect/>
          </a:stretch>
        </p:blipFill>
        <p:spPr>
          <a:xfrm>
            <a:off x="1403648" y="123478"/>
            <a:ext cx="3451662" cy="4896544"/>
          </a:xfrm>
          <a:prstGeom prst="rect">
            <a:avLst/>
          </a:prstGeom>
        </p:spPr>
      </p:pic>
    </p:spTree>
    <p:extLst>
      <p:ext uri="{BB962C8B-B14F-4D97-AF65-F5344CB8AC3E}">
        <p14:creationId xmlns:p14="http://schemas.microsoft.com/office/powerpoint/2010/main" val="3953464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274F5-C111-5501-5BA9-864326169687}"/>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854486C-D7B9-419A-70E9-DF42E6305957}"/>
              </a:ext>
            </a:extLst>
          </p:cNvPr>
          <p:cNvSpPr>
            <a:spLocks noGrp="1"/>
          </p:cNvSpPr>
          <p:nvPr>
            <p:ph type="sldNum" sz="quarter" idx="12"/>
          </p:nvPr>
        </p:nvSpPr>
        <p:spPr/>
        <p:txBody>
          <a:bodyPr/>
          <a:lstStyle/>
          <a:p>
            <a:fld id="{C18BADB2-18C9-2A44-B609-E3E49176EB07}" type="slidenum">
              <a:rPr lang="en-US" smtClean="0"/>
              <a:pPr/>
              <a:t>37</a:t>
            </a:fld>
            <a:endParaRPr lang="en-US"/>
          </a:p>
        </p:txBody>
      </p:sp>
      <p:sp>
        <p:nvSpPr>
          <p:cNvPr id="2" name="ZoneTexte 1">
            <a:extLst>
              <a:ext uri="{FF2B5EF4-FFF2-40B4-BE49-F238E27FC236}">
                <a16:creationId xmlns:a16="http://schemas.microsoft.com/office/drawing/2014/main" id="{F9EDF5DE-FC3C-233E-4289-222E051BAD2D}"/>
              </a:ext>
            </a:extLst>
          </p:cNvPr>
          <p:cNvSpPr txBox="1"/>
          <p:nvPr/>
        </p:nvSpPr>
        <p:spPr>
          <a:xfrm>
            <a:off x="1259632" y="213561"/>
            <a:ext cx="7884368" cy="5206938"/>
          </a:xfrm>
          <a:prstGeom prst="rect">
            <a:avLst/>
          </a:prstGeom>
          <a:noFill/>
        </p:spPr>
        <p:txBody>
          <a:bodyPr wrap="square" rtlCol="0">
            <a:spAutoFit/>
          </a:bodyPr>
          <a:lstStyle/>
          <a:p>
            <a:pPr algn="l"/>
            <a:r>
              <a:rPr lang="fr-FR" sz="1800" dirty="0">
                <a:solidFill>
                  <a:schemeClr val="tx1"/>
                </a:solidFill>
              </a:rPr>
              <a:t>Copilot</a:t>
            </a:r>
          </a:p>
          <a:p>
            <a:pPr algn="l"/>
            <a:r>
              <a:rPr lang="fr-FR" sz="1800" dirty="0">
                <a:solidFill>
                  <a:schemeClr val="tx1"/>
                </a:solidFill>
              </a:rPr>
              <a:t>Raisonnement effectué en 4 étapes.</a:t>
            </a:r>
          </a:p>
          <a:p>
            <a:pPr algn="l"/>
            <a:r>
              <a:rPr lang="fr-FR" sz="1800" b="1" dirty="0">
                <a:solidFill>
                  <a:schemeClr val="tx1"/>
                </a:solidFill>
              </a:rPr>
              <a:t>Réflexion en cours</a:t>
            </a:r>
          </a:p>
          <a:p>
            <a:pPr algn="l"/>
            <a:r>
              <a:rPr lang="fr-FR" sz="2400" dirty="0">
                <a:solidFill>
                  <a:schemeClr val="tx1"/>
                </a:solidFill>
              </a:rPr>
              <a:t>Compréhension de ce que vous recherchez.</a:t>
            </a:r>
          </a:p>
          <a:p>
            <a:pPr algn="l"/>
            <a:r>
              <a:rPr lang="fr-FR" sz="1800" b="1" dirty="0">
                <a:solidFill>
                  <a:schemeClr val="tx1"/>
                </a:solidFill>
              </a:rPr>
              <a:t>Pondération des options</a:t>
            </a:r>
          </a:p>
          <a:p>
            <a:pPr algn="l"/>
            <a:r>
              <a:rPr lang="fr-FR" sz="1800" dirty="0">
                <a:solidFill>
                  <a:schemeClr val="tx1"/>
                </a:solidFill>
              </a:rPr>
              <a:t>En considérant la meilleure approche à adopter dans ce cas.</a:t>
            </a:r>
          </a:p>
          <a:p>
            <a:pPr algn="l"/>
            <a:r>
              <a:rPr lang="fr-FR" sz="1800" b="1" dirty="0">
                <a:solidFill>
                  <a:schemeClr val="tx1"/>
                </a:solidFill>
              </a:rPr>
              <a:t>Examinant la diapositive</a:t>
            </a:r>
            <a:endParaRPr lang="fr-FR" sz="1800" dirty="0">
              <a:solidFill>
                <a:schemeClr val="tx1"/>
              </a:solidFill>
            </a:endParaRPr>
          </a:p>
          <a:p>
            <a:pPr algn="l"/>
            <a:r>
              <a:rPr lang="fr-FR" sz="2400" dirty="0">
                <a:solidFill>
                  <a:schemeClr val="tx1"/>
                </a:solidFill>
              </a:rPr>
              <a:t>Je suis en train de repérer la diapositive 16 et d’en relever le contenu afin d’en préparer un bref résumé.</a:t>
            </a:r>
          </a:p>
          <a:p>
            <a:pPr algn="l"/>
            <a:endParaRPr lang="fr-FR" sz="1800" dirty="0">
              <a:solidFill>
                <a:schemeClr val="tx1"/>
              </a:solidFill>
            </a:endParaRPr>
          </a:p>
          <a:p>
            <a:pPr algn="l"/>
            <a:r>
              <a:rPr lang="fr-FR" sz="1800" b="1" dirty="0">
                <a:solidFill>
                  <a:schemeClr val="tx1"/>
                </a:solidFill>
              </a:rPr>
              <a:t>Résumant les points</a:t>
            </a:r>
          </a:p>
          <a:p>
            <a:pPr algn="l"/>
            <a:r>
              <a:rPr lang="fr-FR" sz="2400" dirty="0">
                <a:solidFill>
                  <a:schemeClr val="tx1"/>
                </a:solidFill>
              </a:rPr>
              <a:t>Je suis en train d’identifier les principaux éléments à éviter dans Microsoft 365 et PowerPoint afin d’en présenter une vue d’ensemble claire.</a:t>
            </a:r>
          </a:p>
          <a:p>
            <a:pPr algn="l"/>
            <a:r>
              <a:rPr lang="fr-FR" sz="1800" b="1" dirty="0">
                <a:solidFill>
                  <a:schemeClr val="tx1"/>
                </a:solidFill>
              </a:rPr>
              <a:t>À éviter — PowerPoint et Microsoft 365</a:t>
            </a:r>
            <a:endParaRPr lang="fr-FR" sz="1800" dirty="0">
              <a:solidFill>
                <a:schemeClr val="tx1"/>
              </a:solidFill>
            </a:endParaRPr>
          </a:p>
          <a:p>
            <a:pPr algn="l"/>
            <a:endParaRPr lang="fr-FR" dirty="0"/>
          </a:p>
        </p:txBody>
      </p:sp>
    </p:spTree>
    <p:extLst>
      <p:ext uri="{BB962C8B-B14F-4D97-AF65-F5344CB8AC3E}">
        <p14:creationId xmlns:p14="http://schemas.microsoft.com/office/powerpoint/2010/main" val="1368685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18440-7B93-1D1E-B9C8-EB2F84DC8084}"/>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E85C067-A97B-1274-D8DD-768D3D9CC15C}"/>
              </a:ext>
            </a:extLst>
          </p:cNvPr>
          <p:cNvSpPr>
            <a:spLocks noGrp="1"/>
          </p:cNvSpPr>
          <p:nvPr>
            <p:ph idx="1"/>
          </p:nvPr>
        </p:nvSpPr>
        <p:spPr>
          <a:xfrm>
            <a:off x="1456134" y="195486"/>
            <a:ext cx="7436346" cy="4608512"/>
          </a:xfrm>
        </p:spPr>
        <p:txBody>
          <a:bodyPr/>
          <a:lstStyle/>
          <a:p>
            <a:pPr marL="0" indent="0">
              <a:buNone/>
            </a:pPr>
            <a:r>
              <a:rPr lang="fr-FR" sz="1800" dirty="0">
                <a:latin typeface="Bradley Hand" pitchFamily="2" charset="77"/>
              </a:rPr>
              <a:t>Abonnement et partage</a:t>
            </a:r>
          </a:p>
          <a:p>
            <a:pPr marL="0" indent="0">
              <a:buNone/>
            </a:pPr>
            <a:r>
              <a:rPr lang="fr-FR" sz="1800" dirty="0">
                <a:latin typeface="Bradley Hand" pitchFamily="2" charset="77"/>
              </a:rPr>
              <a:t>Abonnement annuel à 129 €, incluant 1 To de stockage OneDrive.</a:t>
            </a:r>
          </a:p>
          <a:p>
            <a:pPr marL="0" indent="0">
              <a:buNone/>
            </a:pPr>
            <a:r>
              <a:rPr lang="fr-FR" sz="1800" dirty="0">
                <a:latin typeface="Bradley Hand" pitchFamily="2" charset="77"/>
              </a:rPr>
              <a:t>Installable sur vos différents appareils (Mac, PC, iPad, iPhone, Android).</a:t>
            </a:r>
          </a:p>
          <a:p>
            <a:pPr marL="0" indent="0">
              <a:buNone/>
            </a:pPr>
            <a:r>
              <a:rPr lang="fr-FR" sz="1800" dirty="0">
                <a:latin typeface="Bradley Hand" pitchFamily="2" charset="77"/>
              </a:rPr>
              <a:t>Partageable avec 5 personnes, chacune disposant de sa propre installation et de 1 To de OneDrive.</a:t>
            </a:r>
          </a:p>
          <a:p>
            <a:pPr marL="0" indent="0">
              <a:buNone/>
            </a:pPr>
            <a:r>
              <a:rPr lang="fr-FR" sz="1800" dirty="0">
                <a:latin typeface="Bradley Hand" pitchFamily="2" charset="77"/>
              </a:rPr>
              <a:t>À retenir</a:t>
            </a:r>
          </a:p>
          <a:p>
            <a:endParaRPr lang="fr-FR" dirty="0">
              <a:latin typeface="Bradley Hand" pitchFamily="2" charset="77"/>
            </a:endParaRPr>
          </a:p>
          <a:p>
            <a:endParaRPr lang="fr-FR" dirty="0">
              <a:latin typeface="Bradley Hand" pitchFamily="2" charset="77"/>
            </a:endParaRPr>
          </a:p>
        </p:txBody>
      </p:sp>
      <p:sp>
        <p:nvSpPr>
          <p:cNvPr id="5" name="Espace réservé du numéro de diapositive 4">
            <a:extLst>
              <a:ext uri="{FF2B5EF4-FFF2-40B4-BE49-F238E27FC236}">
                <a16:creationId xmlns:a16="http://schemas.microsoft.com/office/drawing/2014/main" id="{F747A220-0CC7-FD12-DB76-492C6F279B99}"/>
              </a:ext>
            </a:extLst>
          </p:cNvPr>
          <p:cNvSpPr>
            <a:spLocks noGrp="1"/>
          </p:cNvSpPr>
          <p:nvPr>
            <p:ph type="sldNum" sz="quarter" idx="12"/>
          </p:nvPr>
        </p:nvSpPr>
        <p:spPr/>
        <p:txBody>
          <a:bodyPr/>
          <a:lstStyle/>
          <a:p>
            <a:fld id="{C18BADB2-18C9-2A44-B609-E3E49176EB07}" type="slidenum">
              <a:rPr lang="en-US" smtClean="0"/>
              <a:pPr/>
              <a:t>38</a:t>
            </a:fld>
            <a:endParaRPr lang="en-US"/>
          </a:p>
        </p:txBody>
      </p:sp>
    </p:spTree>
    <p:extLst>
      <p:ext uri="{BB962C8B-B14F-4D97-AF65-F5344CB8AC3E}">
        <p14:creationId xmlns:p14="http://schemas.microsoft.com/office/powerpoint/2010/main" val="3398621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FDD89-B4B1-EF27-AAF0-3446A0AAB671}"/>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DCB62A1-E0BA-65EE-76CF-A9FC6FB7A9EE}"/>
              </a:ext>
            </a:extLst>
          </p:cNvPr>
          <p:cNvSpPr>
            <a:spLocks noGrp="1"/>
          </p:cNvSpPr>
          <p:nvPr>
            <p:ph idx="1"/>
          </p:nvPr>
        </p:nvSpPr>
        <p:spPr>
          <a:xfrm>
            <a:off x="1456134" y="195486"/>
            <a:ext cx="7580362" cy="4608512"/>
          </a:xfrm>
        </p:spPr>
        <p:txBody>
          <a:bodyPr>
            <a:normAutofit/>
          </a:bodyPr>
          <a:lstStyle/>
          <a:p>
            <a:pPr marL="0" indent="0">
              <a:buNone/>
            </a:pPr>
            <a:r>
              <a:rPr lang="fr-FR" sz="2400" dirty="0">
                <a:latin typeface="Bradley Hand" pitchFamily="2" charset="77"/>
              </a:rPr>
              <a:t>À retenir</a:t>
            </a:r>
          </a:p>
          <a:p>
            <a:pPr marL="0" indent="0">
              <a:buNone/>
            </a:pPr>
            <a:endParaRPr lang="fr-FR" sz="1800" dirty="0">
              <a:latin typeface="Bradley Hand" pitchFamily="2" charset="77"/>
            </a:endParaRPr>
          </a:p>
          <a:p>
            <a:pPr marL="0" indent="0">
              <a:buNone/>
            </a:pPr>
            <a:r>
              <a:rPr lang="fr-FR" sz="2400" dirty="0">
                <a:latin typeface="Bradley Hand" pitchFamily="2" charset="77"/>
              </a:rPr>
              <a:t>La diapositive porte le titre « À éviter » : elle illustre justement le travers à ne pas reproduire — une diapositive surchargée de texte qui capte l'attention de l'auditoire au détriment de votre discours.</a:t>
            </a:r>
          </a:p>
          <a:p>
            <a:pPr marL="0" indent="0">
              <a:buNone/>
            </a:pPr>
            <a:endParaRPr lang="fr-FR" sz="1800" dirty="0">
              <a:latin typeface="Bradley Hand" pitchFamily="2" charset="77"/>
            </a:endParaRPr>
          </a:p>
          <a:p>
            <a:pPr marL="0" indent="0">
              <a:buNone/>
            </a:pPr>
            <a:r>
              <a:rPr lang="fr-FR" sz="2400" dirty="0">
                <a:latin typeface="Bradley Hand" pitchFamily="2" charset="77"/>
              </a:rPr>
              <a:t>Les notes rappellent d'éviter les longues listes, les caractères trop petits et les polices difficiles à lire, avant d'enchaîner sur les conseils de la spécialiste Chantal Bossé.</a:t>
            </a:r>
          </a:p>
          <a:p>
            <a:pPr marL="0" indent="0">
              <a:buNone/>
            </a:pPr>
            <a:endParaRPr lang="fr-FR" sz="1800" dirty="0">
              <a:latin typeface="Bradley Hand" pitchFamily="2" charset="77"/>
            </a:endParaRPr>
          </a:p>
          <a:p>
            <a:pPr marL="0" indent="0">
              <a:buNone/>
            </a:pPr>
            <a:endParaRPr lang="fr-FR" sz="1800" dirty="0">
              <a:latin typeface="Bradley Hand" pitchFamily="2" charset="77"/>
            </a:endParaRPr>
          </a:p>
        </p:txBody>
      </p:sp>
      <p:sp>
        <p:nvSpPr>
          <p:cNvPr id="5" name="Espace réservé du numéro de diapositive 4">
            <a:extLst>
              <a:ext uri="{FF2B5EF4-FFF2-40B4-BE49-F238E27FC236}">
                <a16:creationId xmlns:a16="http://schemas.microsoft.com/office/drawing/2014/main" id="{20A26347-F02A-8960-B297-DDEC2FF0B319}"/>
              </a:ext>
            </a:extLst>
          </p:cNvPr>
          <p:cNvSpPr>
            <a:spLocks noGrp="1"/>
          </p:cNvSpPr>
          <p:nvPr>
            <p:ph type="sldNum" sz="quarter" idx="12"/>
          </p:nvPr>
        </p:nvSpPr>
        <p:spPr/>
        <p:txBody>
          <a:bodyPr/>
          <a:lstStyle/>
          <a:p>
            <a:fld id="{C18BADB2-18C9-2A44-B609-E3E49176EB07}" type="slidenum">
              <a:rPr lang="en-US" smtClean="0"/>
              <a:pPr/>
              <a:t>39</a:t>
            </a:fld>
            <a:endParaRPr lang="en-US"/>
          </a:p>
        </p:txBody>
      </p:sp>
    </p:spTree>
    <p:extLst>
      <p:ext uri="{BB962C8B-B14F-4D97-AF65-F5344CB8AC3E}">
        <p14:creationId xmlns:p14="http://schemas.microsoft.com/office/powerpoint/2010/main" val="3583566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85757"/>
            <a:ext cx="8928992" cy="574984"/>
          </a:xfrm>
        </p:spPr>
        <p:txBody>
          <a:bodyPr/>
          <a:lstStyle/>
          <a:p>
            <a:r>
              <a:rPr lang="fr-FR" sz="4400">
                <a:solidFill>
                  <a:srgbClr val="FF0000"/>
                </a:solidFill>
                <a:latin typeface="Verdana"/>
                <a:cs typeface="Verdana"/>
              </a:rPr>
              <a:t>PowerPoint pour quoi faire ?</a:t>
            </a:r>
          </a:p>
        </p:txBody>
      </p:sp>
      <p:sp>
        <p:nvSpPr>
          <p:cNvPr id="4" name="Espace réservé du numéro de diapositive 3">
            <a:extLst>
              <a:ext uri="{FF2B5EF4-FFF2-40B4-BE49-F238E27FC236}">
                <a16:creationId xmlns:a16="http://schemas.microsoft.com/office/drawing/2014/main" id="{4F84F849-D8A4-FC4E-A5FB-1324ACE345BC}"/>
              </a:ext>
            </a:extLst>
          </p:cNvPr>
          <p:cNvSpPr>
            <a:spLocks noGrp="1"/>
          </p:cNvSpPr>
          <p:nvPr>
            <p:ph type="sldNum" sz="quarter" idx="10"/>
          </p:nvPr>
        </p:nvSpPr>
        <p:spPr>
          <a:xfrm>
            <a:off x="8676456" y="4850128"/>
            <a:ext cx="241102" cy="207615"/>
          </a:xfrm>
        </p:spPr>
        <p:txBody>
          <a:bodyPr/>
          <a:lstStyle/>
          <a:p>
            <a:fld id="{29A9C9C0-79C3-284B-BEEA-E214CCE4EF7B}" type="slidenum">
              <a:rPr lang="en-US" smtClean="0"/>
              <a:pPr/>
              <a:t>4</a:t>
            </a:fld>
            <a:endParaRPr lang="en-US"/>
          </a:p>
        </p:txBody>
      </p:sp>
      <p:pic>
        <p:nvPicPr>
          <p:cNvPr id="1026" name="Picture 2" descr="Professional business presentation in a conference room"/>
          <p:cNvPicPr>
            <a:picLocks noChangeAspect="1"/>
          </p:cNvPicPr>
          <p:nvPr/>
        </p:nvPicPr>
        <p:blipFill>
          <a:blip r:embed="rId3"/>
          <a:srcRect t="13867" b="13955"/>
          <a:stretch>
            <a:fillRect/>
          </a:stretch>
        </p:blipFill>
        <p:spPr>
          <a:xfrm>
            <a:off x="539552" y="874778"/>
            <a:ext cx="8258543" cy="3974220"/>
          </a:xfrm>
          <a:prstGeom prst="rect">
            <a:avLst/>
          </a:prstGeom>
        </p:spPr>
      </p:pic>
    </p:spTree>
    <p:extLst>
      <p:ext uri="{BB962C8B-B14F-4D97-AF65-F5344CB8AC3E}">
        <p14:creationId xmlns:p14="http://schemas.microsoft.com/office/powerpoint/2010/main" val="1031608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D1D49-F72F-8EAA-D50C-E87E586E2E6D}"/>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DE69109-5853-740A-FA97-77F2C9DF445C}"/>
              </a:ext>
            </a:extLst>
          </p:cNvPr>
          <p:cNvSpPr>
            <a:spLocks noGrp="1"/>
          </p:cNvSpPr>
          <p:nvPr>
            <p:ph type="sldNum" sz="quarter" idx="12"/>
          </p:nvPr>
        </p:nvSpPr>
        <p:spPr/>
        <p:txBody>
          <a:bodyPr/>
          <a:lstStyle/>
          <a:p>
            <a:fld id="{C18BADB2-18C9-2A44-B609-E3E49176EB07}" type="slidenum">
              <a:rPr lang="en-US" smtClean="0"/>
              <a:pPr/>
              <a:t>40</a:t>
            </a:fld>
            <a:endParaRPr lang="en-US"/>
          </a:p>
        </p:txBody>
      </p:sp>
      <p:sp>
        <p:nvSpPr>
          <p:cNvPr id="2" name="ZoneTexte 1">
            <a:extLst>
              <a:ext uri="{FF2B5EF4-FFF2-40B4-BE49-F238E27FC236}">
                <a16:creationId xmlns:a16="http://schemas.microsoft.com/office/drawing/2014/main" id="{3EB9F8C4-9ED5-3C1D-641A-03107C1000E8}"/>
              </a:ext>
            </a:extLst>
          </p:cNvPr>
          <p:cNvSpPr txBox="1"/>
          <p:nvPr/>
        </p:nvSpPr>
        <p:spPr>
          <a:xfrm>
            <a:off x="489526" y="1413164"/>
            <a:ext cx="184731" cy="497957"/>
          </a:xfrm>
          <a:prstGeom prst="rect">
            <a:avLst/>
          </a:prstGeom>
          <a:noFill/>
        </p:spPr>
        <p:txBody>
          <a:bodyPr wrap="none" rtlCol="0">
            <a:spAutoFit/>
          </a:bodyPr>
          <a:lstStyle/>
          <a:p>
            <a:endParaRPr lang="fr-FR" dirty="0"/>
          </a:p>
        </p:txBody>
      </p:sp>
      <p:sp>
        <p:nvSpPr>
          <p:cNvPr id="4" name="ZoneTexte 3">
            <a:extLst>
              <a:ext uri="{FF2B5EF4-FFF2-40B4-BE49-F238E27FC236}">
                <a16:creationId xmlns:a16="http://schemas.microsoft.com/office/drawing/2014/main" id="{BC8D8C7C-A783-BA54-85DE-23C74441B057}"/>
              </a:ext>
            </a:extLst>
          </p:cNvPr>
          <p:cNvSpPr txBox="1"/>
          <p:nvPr/>
        </p:nvSpPr>
        <p:spPr>
          <a:xfrm>
            <a:off x="1196289" y="123478"/>
            <a:ext cx="7488832" cy="3693319"/>
          </a:xfrm>
          <a:prstGeom prst="rect">
            <a:avLst/>
          </a:prstGeom>
          <a:noFill/>
        </p:spPr>
        <p:txBody>
          <a:bodyPr wrap="square" rtlCol="0">
            <a:spAutoFit/>
          </a:bodyPr>
          <a:lstStyle/>
          <a:p>
            <a:pPr algn="l"/>
            <a:r>
              <a:rPr lang="fr-FR" sz="1800" dirty="0"/>
              <a:t>À éviter — PowerPoint et Microsoft 365</a:t>
            </a:r>
          </a:p>
          <a:p>
            <a:pPr algn="l"/>
            <a:endParaRPr lang="fr-FR" sz="1800" dirty="0"/>
          </a:p>
          <a:p>
            <a:pPr algn="l"/>
            <a:r>
              <a:rPr lang="fr-FR" sz="1800" dirty="0"/>
              <a:t>Nature de l'outil</a:t>
            </a:r>
          </a:p>
          <a:p>
            <a:pPr algn="l"/>
            <a:r>
              <a:rPr lang="fr-FR" sz="1800" dirty="0"/>
              <a:t>PowerPoint est un outil de présentation inclus dans Microsoft 365, destiné aux présentations professionnelles (rapports, assemblées générales, formation) comme aux diaporamas familiaux ou comptes-rendus de voyages.</a:t>
            </a:r>
          </a:p>
          <a:p>
            <a:pPr algn="l"/>
            <a:r>
              <a:rPr lang="fr-FR" sz="1800" dirty="0"/>
              <a:t>Utilisable en direct ou pour diffusion sur Internet.</a:t>
            </a:r>
          </a:p>
          <a:p>
            <a:pPr algn="l"/>
            <a:r>
              <a:rPr lang="fr-FR" sz="1800" dirty="0"/>
              <a:t>Disponibilité et formules</a:t>
            </a:r>
          </a:p>
          <a:p>
            <a:pPr algn="l"/>
            <a:r>
              <a:rPr lang="fr-FR" sz="1800" dirty="0"/>
              <a:t>Disponible sur Mac, iPad, iPhone, PC et Android (tablettes et smartphones).</a:t>
            </a:r>
          </a:p>
          <a:p>
            <a:pPr algn="l"/>
            <a:r>
              <a:rPr lang="fr-FR" sz="1800" dirty="0"/>
              <a:t>Deux formules : licence individuelle ou abonnement Famille, à l'achat sur Internet (Microsoft, FNAC, Amazon…).</a:t>
            </a:r>
          </a:p>
        </p:txBody>
      </p:sp>
    </p:spTree>
    <p:extLst>
      <p:ext uri="{BB962C8B-B14F-4D97-AF65-F5344CB8AC3E}">
        <p14:creationId xmlns:p14="http://schemas.microsoft.com/office/powerpoint/2010/main" val="3663426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5B4B2-84F7-5E04-5CB6-407FB207EF2E}"/>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BC945CA-FCEA-E5FB-9E6C-8B80068EB2C5}"/>
              </a:ext>
            </a:extLst>
          </p:cNvPr>
          <p:cNvSpPr>
            <a:spLocks noGrp="1"/>
          </p:cNvSpPr>
          <p:nvPr>
            <p:ph idx="1"/>
          </p:nvPr>
        </p:nvSpPr>
        <p:spPr>
          <a:xfrm>
            <a:off x="1456134" y="195486"/>
            <a:ext cx="6686550" cy="4608512"/>
          </a:xfrm>
        </p:spPr>
        <p:txBody>
          <a:bodyPr>
            <a:normAutofit fontScale="70000" lnSpcReduction="20000"/>
          </a:bodyPr>
          <a:lstStyle/>
          <a:p>
            <a:pPr marL="0" indent="0">
              <a:buNone/>
            </a:pPr>
            <a:r>
              <a:rPr lang="fr-FR" sz="2600" dirty="0">
                <a:latin typeface="Bradley Hand" pitchFamily="2" charset="77"/>
              </a:rPr>
              <a:t>À noter : cette diapositive reprend presque à l'identique la diapositive 9, avec une différence de prix (129 € ici contre 99 € en diapo 9).</a:t>
            </a:r>
          </a:p>
          <a:p>
            <a:pPr marL="0" indent="0">
              <a:buNone/>
            </a:pPr>
            <a:r>
              <a:rPr lang="fr-FR" sz="2600" dirty="0">
                <a:latin typeface="Bradley Hand" pitchFamily="2" charset="77"/>
              </a:rPr>
              <a:t> Je peux harmoniser les deux ou corriger la coquille « 129 € € » si vous le souhaitez.</a:t>
            </a:r>
          </a:p>
          <a:p>
            <a:pPr marL="0" indent="0">
              <a:buNone/>
            </a:pPr>
            <a:endParaRPr lang="fr-FR" sz="1800" dirty="0">
              <a:latin typeface="Bradley Hand" pitchFamily="2" charset="77"/>
            </a:endParaRPr>
          </a:p>
          <a:p>
            <a:pPr marL="0" indent="0">
              <a:buNone/>
            </a:pPr>
            <a:r>
              <a:rPr lang="fr-FR" sz="4000" dirty="0">
                <a:latin typeface="Bradley Hand" pitchFamily="2" charset="77"/>
              </a:rPr>
              <a:t>You </a:t>
            </a:r>
            <a:r>
              <a:rPr lang="fr-FR" sz="4000" dirty="0" err="1">
                <a:latin typeface="Bradley Hand" pitchFamily="2" charset="77"/>
              </a:rPr>
              <a:t>said</a:t>
            </a:r>
            <a:r>
              <a:rPr lang="fr-FR" sz="4000" dirty="0">
                <a:latin typeface="Bradley Hand" pitchFamily="2" charset="77"/>
              </a:rPr>
              <a:t>: </a:t>
            </a:r>
          </a:p>
          <a:p>
            <a:pPr marL="0" indent="0">
              <a:buNone/>
            </a:pPr>
            <a:endParaRPr lang="fr-FR" sz="1800" dirty="0">
              <a:latin typeface="Bradley Hand" pitchFamily="2" charset="77"/>
            </a:endParaRPr>
          </a:p>
          <a:p>
            <a:pPr marL="0" indent="0">
              <a:buNone/>
            </a:pPr>
            <a:r>
              <a:rPr lang="fr-FR" sz="3600" dirty="0">
                <a:latin typeface="Bradley Hand" pitchFamily="2" charset="77"/>
              </a:rPr>
              <a:t>Améliore la diapositive 16 en tenant compte des conseils de Chantal Bossé</a:t>
            </a:r>
          </a:p>
          <a:p>
            <a:pPr marL="0" indent="0">
              <a:buNone/>
            </a:pPr>
            <a:endParaRPr lang="fr-FR" sz="1800" dirty="0">
              <a:latin typeface="Bradley Hand" pitchFamily="2" charset="77"/>
            </a:endParaRPr>
          </a:p>
          <a:p>
            <a:pPr marL="0" indent="0">
              <a:buNone/>
            </a:pPr>
            <a:r>
              <a:rPr lang="fr-FR" sz="1800" dirty="0">
                <a:latin typeface="Bradley Hand" pitchFamily="2" charset="77"/>
              </a:rPr>
              <a:t>Copilot </a:t>
            </a:r>
            <a:r>
              <a:rPr lang="fr-FR" sz="1800" dirty="0" err="1">
                <a:latin typeface="Bradley Hand" pitchFamily="2" charset="77"/>
              </a:rPr>
              <a:t>said</a:t>
            </a:r>
            <a:r>
              <a:rPr lang="fr-FR" sz="1800" dirty="0">
                <a:latin typeface="Bradley Hand" pitchFamily="2" charset="77"/>
              </a:rPr>
              <a:t>: </a:t>
            </a:r>
          </a:p>
          <a:p>
            <a:pPr marL="0" indent="0">
              <a:buNone/>
            </a:pPr>
            <a:endParaRPr lang="fr-FR" sz="1800" dirty="0">
              <a:latin typeface="Bradley Hand" pitchFamily="2" charset="77"/>
            </a:endParaRPr>
          </a:p>
          <a:p>
            <a:pPr marL="0" indent="0">
              <a:buNone/>
            </a:pPr>
            <a:r>
              <a:rPr lang="fr-FR" sz="1800" dirty="0">
                <a:latin typeface="Bradley Hand" pitchFamily="2" charset="77"/>
              </a:rPr>
              <a:t>Copilot</a:t>
            </a:r>
          </a:p>
          <a:p>
            <a:pPr marL="0" indent="0">
              <a:buNone/>
            </a:pPr>
            <a:endParaRPr lang="fr-FR" sz="1800" dirty="0">
              <a:latin typeface="Bradley Hand" pitchFamily="2" charset="77"/>
            </a:endParaRPr>
          </a:p>
          <a:p>
            <a:pPr marL="0" indent="0">
              <a:buNone/>
            </a:pPr>
            <a:r>
              <a:rPr lang="fr-FR" sz="1800" dirty="0">
                <a:latin typeface="Bradley Hand" pitchFamily="2" charset="77"/>
              </a:rPr>
              <a:t>Raisonnement effectué en 3 étapes</a:t>
            </a:r>
          </a:p>
        </p:txBody>
      </p:sp>
      <p:sp>
        <p:nvSpPr>
          <p:cNvPr id="5" name="Espace réservé du numéro de diapositive 4">
            <a:extLst>
              <a:ext uri="{FF2B5EF4-FFF2-40B4-BE49-F238E27FC236}">
                <a16:creationId xmlns:a16="http://schemas.microsoft.com/office/drawing/2014/main" id="{ABD14DCD-9C74-F5EF-A367-51FBB3779BC2}"/>
              </a:ext>
            </a:extLst>
          </p:cNvPr>
          <p:cNvSpPr>
            <a:spLocks noGrp="1"/>
          </p:cNvSpPr>
          <p:nvPr>
            <p:ph type="sldNum" sz="quarter" idx="12"/>
          </p:nvPr>
        </p:nvSpPr>
        <p:spPr/>
        <p:txBody>
          <a:bodyPr/>
          <a:lstStyle/>
          <a:p>
            <a:fld id="{C18BADB2-18C9-2A44-B609-E3E49176EB07}" type="slidenum">
              <a:rPr lang="en-US" smtClean="0"/>
              <a:pPr/>
              <a:t>41</a:t>
            </a:fld>
            <a:endParaRPr lang="en-US"/>
          </a:p>
        </p:txBody>
      </p:sp>
    </p:spTree>
    <p:extLst>
      <p:ext uri="{BB962C8B-B14F-4D97-AF65-F5344CB8AC3E}">
        <p14:creationId xmlns:p14="http://schemas.microsoft.com/office/powerpoint/2010/main" val="3615775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A76FD-34A4-2D45-F380-BE5885291E7D}"/>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1E2EDA3-A097-0566-F4B3-E1C1BB4C7E8B}"/>
              </a:ext>
            </a:extLst>
          </p:cNvPr>
          <p:cNvSpPr>
            <a:spLocks noGrp="1"/>
          </p:cNvSpPr>
          <p:nvPr>
            <p:ph idx="1"/>
          </p:nvPr>
        </p:nvSpPr>
        <p:spPr>
          <a:xfrm>
            <a:off x="1456134" y="267494"/>
            <a:ext cx="3979962" cy="4608512"/>
          </a:xfrm>
        </p:spPr>
        <p:txBody>
          <a:bodyPr>
            <a:normAutofit/>
          </a:bodyPr>
          <a:lstStyle/>
          <a:p>
            <a:pPr marL="0" indent="0">
              <a:buNone/>
            </a:pPr>
            <a:endParaRPr lang="fr-FR" sz="1800" dirty="0">
              <a:latin typeface="Bradley Hand" pitchFamily="2" charset="77"/>
            </a:endParaRPr>
          </a:p>
          <a:p>
            <a:pPr marL="342900" indent="-342900">
              <a:buAutoNum type="arabicPeriod"/>
            </a:pPr>
            <a:r>
              <a:rPr lang="fr-FR" sz="2400" dirty="0">
                <a:latin typeface="Bradley Hand" pitchFamily="2" charset="77"/>
              </a:rPr>
              <a:t>La diapositive 16 « À éviter » cumule un titre court et un long pavé de texte décrivant Microsoft 365 (offres, prix, partage). En appliquant les conseils de Chantal Bossé (une idée par diapo, texte allégé), quel angle dois-je privilégier ? Recentrer sur « À éviter » </a:t>
            </a:r>
          </a:p>
          <a:p>
            <a:pPr marL="0" indent="0">
              <a:buNone/>
            </a:pPr>
            <a:endParaRPr lang="fr-FR" sz="2800" dirty="0">
              <a:latin typeface="Bradley Hand" pitchFamily="2" charset="77"/>
            </a:endParaRPr>
          </a:p>
          <a:p>
            <a:pPr marL="0" indent="0">
              <a:buNone/>
            </a:pPr>
            <a:endParaRPr lang="fr-FR" sz="1800" dirty="0">
              <a:latin typeface="Bradley Hand" pitchFamily="2" charset="77"/>
            </a:endParaRPr>
          </a:p>
          <a:p>
            <a:pPr marL="0" indent="0">
              <a:buNone/>
            </a:pPr>
            <a:endParaRPr lang="fr-FR" sz="1800" dirty="0">
              <a:latin typeface="Bradley Hand" pitchFamily="2" charset="77"/>
            </a:endParaRPr>
          </a:p>
        </p:txBody>
      </p:sp>
      <p:sp>
        <p:nvSpPr>
          <p:cNvPr id="5" name="Espace réservé du numéro de diapositive 4">
            <a:extLst>
              <a:ext uri="{FF2B5EF4-FFF2-40B4-BE49-F238E27FC236}">
                <a16:creationId xmlns:a16="http://schemas.microsoft.com/office/drawing/2014/main" id="{C4AFD7FE-2FE1-4B4D-DC95-898BB943A359}"/>
              </a:ext>
            </a:extLst>
          </p:cNvPr>
          <p:cNvSpPr>
            <a:spLocks noGrp="1"/>
          </p:cNvSpPr>
          <p:nvPr>
            <p:ph type="sldNum" sz="quarter" idx="12"/>
          </p:nvPr>
        </p:nvSpPr>
        <p:spPr/>
        <p:txBody>
          <a:bodyPr/>
          <a:lstStyle/>
          <a:p>
            <a:fld id="{C18BADB2-18C9-2A44-B609-E3E49176EB07}" type="slidenum">
              <a:rPr lang="en-US" smtClean="0"/>
              <a:pPr/>
              <a:t>42</a:t>
            </a:fld>
            <a:endParaRPr lang="en-US"/>
          </a:p>
        </p:txBody>
      </p:sp>
      <p:pic>
        <p:nvPicPr>
          <p:cNvPr id="2" name="Image 1">
            <a:extLst>
              <a:ext uri="{FF2B5EF4-FFF2-40B4-BE49-F238E27FC236}">
                <a16:creationId xmlns:a16="http://schemas.microsoft.com/office/drawing/2014/main" id="{435A0485-3DBF-2325-7B91-78E939020B62}"/>
              </a:ext>
            </a:extLst>
          </p:cNvPr>
          <p:cNvPicPr>
            <a:picLocks noChangeAspect="1"/>
          </p:cNvPicPr>
          <p:nvPr/>
        </p:nvPicPr>
        <p:blipFill>
          <a:blip r:embed="rId2"/>
          <a:stretch>
            <a:fillRect/>
          </a:stretch>
        </p:blipFill>
        <p:spPr>
          <a:xfrm>
            <a:off x="5423170" y="0"/>
            <a:ext cx="3720830" cy="5143500"/>
          </a:xfrm>
          <a:prstGeom prst="rect">
            <a:avLst/>
          </a:prstGeom>
        </p:spPr>
      </p:pic>
    </p:spTree>
    <p:extLst>
      <p:ext uri="{BB962C8B-B14F-4D97-AF65-F5344CB8AC3E}">
        <p14:creationId xmlns:p14="http://schemas.microsoft.com/office/powerpoint/2010/main" val="2876768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EE955-000E-8D92-8EFB-78510EDB74A0}"/>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72DD5BC-2EDD-119F-212D-9CFB7917CC5A}"/>
              </a:ext>
            </a:extLst>
          </p:cNvPr>
          <p:cNvSpPr>
            <a:spLocks noGrp="1"/>
          </p:cNvSpPr>
          <p:nvPr>
            <p:ph idx="1"/>
          </p:nvPr>
        </p:nvSpPr>
        <p:spPr>
          <a:xfrm>
            <a:off x="1456134" y="267494"/>
            <a:ext cx="3619922" cy="4608512"/>
          </a:xfrm>
        </p:spPr>
        <p:txBody>
          <a:bodyPr>
            <a:normAutofit/>
          </a:bodyPr>
          <a:lstStyle/>
          <a:p>
            <a:pPr marL="0" indent="0">
              <a:buNone/>
            </a:pPr>
            <a:endParaRPr lang="fr-FR" sz="1800" dirty="0">
              <a:latin typeface="Bradley Hand" pitchFamily="2" charset="77"/>
            </a:endParaRPr>
          </a:p>
          <a:p>
            <a:pPr marL="0" indent="0">
              <a:buNone/>
            </a:pPr>
            <a:r>
              <a:rPr lang="fr-FR" sz="2800" dirty="0">
                <a:latin typeface="Bradley Hand" pitchFamily="2" charset="77"/>
              </a:rPr>
              <a:t>2. Un visuel doit-il accompagner la diapositive améliorée ?</a:t>
            </a:r>
            <a:br>
              <a:rPr lang="fr-FR" sz="2800" dirty="0">
                <a:latin typeface="Bradley Hand" pitchFamily="2" charset="77"/>
              </a:rPr>
            </a:br>
            <a:br>
              <a:rPr lang="fr-FR" sz="2800" dirty="0">
                <a:latin typeface="Bradley Hand" pitchFamily="2" charset="77"/>
              </a:rPr>
            </a:br>
            <a:r>
              <a:rPr lang="fr-FR" sz="2800" dirty="0">
                <a:latin typeface="Bradley Hand" pitchFamily="2" charset="77"/>
              </a:rPr>
              <a:t> Oui, ajouter un visuel pertinent</a:t>
            </a:r>
          </a:p>
          <a:p>
            <a:pPr marL="0" indent="0">
              <a:buNone/>
            </a:pPr>
            <a:endParaRPr lang="fr-FR" sz="1800" dirty="0">
              <a:latin typeface="Bradley Hand" pitchFamily="2" charset="77"/>
            </a:endParaRPr>
          </a:p>
          <a:p>
            <a:pPr marL="0" indent="0">
              <a:buNone/>
            </a:pPr>
            <a:endParaRPr lang="fr-FR" sz="1800" dirty="0">
              <a:latin typeface="Bradley Hand" pitchFamily="2" charset="77"/>
            </a:endParaRPr>
          </a:p>
        </p:txBody>
      </p:sp>
      <p:sp>
        <p:nvSpPr>
          <p:cNvPr id="5" name="Espace réservé du numéro de diapositive 4">
            <a:extLst>
              <a:ext uri="{FF2B5EF4-FFF2-40B4-BE49-F238E27FC236}">
                <a16:creationId xmlns:a16="http://schemas.microsoft.com/office/drawing/2014/main" id="{0420C7FD-C5F1-97E2-8DB1-3DC58BFCA600}"/>
              </a:ext>
            </a:extLst>
          </p:cNvPr>
          <p:cNvSpPr>
            <a:spLocks noGrp="1"/>
          </p:cNvSpPr>
          <p:nvPr>
            <p:ph type="sldNum" sz="quarter" idx="12"/>
          </p:nvPr>
        </p:nvSpPr>
        <p:spPr/>
        <p:txBody>
          <a:bodyPr/>
          <a:lstStyle/>
          <a:p>
            <a:fld id="{C18BADB2-18C9-2A44-B609-E3E49176EB07}" type="slidenum">
              <a:rPr lang="en-US" smtClean="0"/>
              <a:pPr/>
              <a:t>43</a:t>
            </a:fld>
            <a:endParaRPr lang="en-US"/>
          </a:p>
        </p:txBody>
      </p:sp>
      <p:pic>
        <p:nvPicPr>
          <p:cNvPr id="2" name="Image 1">
            <a:extLst>
              <a:ext uri="{FF2B5EF4-FFF2-40B4-BE49-F238E27FC236}">
                <a16:creationId xmlns:a16="http://schemas.microsoft.com/office/drawing/2014/main" id="{72B80822-8E01-73B2-95C6-AF18C840244E}"/>
              </a:ext>
            </a:extLst>
          </p:cNvPr>
          <p:cNvPicPr>
            <a:picLocks noChangeAspect="1"/>
          </p:cNvPicPr>
          <p:nvPr/>
        </p:nvPicPr>
        <p:blipFill>
          <a:blip r:embed="rId2"/>
          <a:stretch>
            <a:fillRect/>
          </a:stretch>
        </p:blipFill>
        <p:spPr>
          <a:xfrm>
            <a:off x="4572000" y="1995686"/>
            <a:ext cx="4118587" cy="1405165"/>
          </a:xfrm>
          <a:prstGeom prst="rect">
            <a:avLst/>
          </a:prstGeom>
        </p:spPr>
      </p:pic>
    </p:spTree>
    <p:extLst>
      <p:ext uri="{BB962C8B-B14F-4D97-AF65-F5344CB8AC3E}">
        <p14:creationId xmlns:p14="http://schemas.microsoft.com/office/powerpoint/2010/main" val="4137753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F109E-D8A4-EBB2-2F08-D046745BDDC8}"/>
            </a:ext>
          </a:extLst>
        </p:cNvPr>
        <p:cNvGrpSpPr/>
        <p:nvPr/>
      </p:nvGrpSpPr>
      <p:grpSpPr>
        <a:xfrm>
          <a:off x="0" y="0"/>
          <a:ext cx="0" cy="0"/>
          <a:chOff x="0" y="0"/>
          <a:chExt cx="0" cy="0"/>
        </a:xfrm>
      </p:grpSpPr>
      <p:pic>
        <p:nvPicPr>
          <p:cNvPr id="2" name="Espace réservé du contenu 1">
            <a:extLst>
              <a:ext uri="{FF2B5EF4-FFF2-40B4-BE49-F238E27FC236}">
                <a16:creationId xmlns:a16="http://schemas.microsoft.com/office/drawing/2014/main" id="{39B5C989-E529-E8D8-9CC0-81EDB5227EA6}"/>
              </a:ext>
            </a:extLst>
          </p:cNvPr>
          <p:cNvPicPr>
            <a:picLocks noGrp="1" noChangeAspect="1"/>
          </p:cNvPicPr>
          <p:nvPr>
            <p:ph idx="1"/>
          </p:nvPr>
        </p:nvPicPr>
        <p:blipFill>
          <a:blip r:embed="rId2"/>
          <a:stretch>
            <a:fillRect/>
          </a:stretch>
        </p:blipFill>
        <p:spPr>
          <a:xfrm>
            <a:off x="1475656" y="123478"/>
            <a:ext cx="3517900" cy="4508500"/>
          </a:xfrm>
          <a:prstGeom prst="rect">
            <a:avLst/>
          </a:prstGeom>
        </p:spPr>
      </p:pic>
      <p:sp>
        <p:nvSpPr>
          <p:cNvPr id="5" name="Espace réservé du numéro de diapositive 4">
            <a:extLst>
              <a:ext uri="{FF2B5EF4-FFF2-40B4-BE49-F238E27FC236}">
                <a16:creationId xmlns:a16="http://schemas.microsoft.com/office/drawing/2014/main" id="{E9E9DFF3-2EA8-6B29-505D-DEAED5AE8608}"/>
              </a:ext>
            </a:extLst>
          </p:cNvPr>
          <p:cNvSpPr>
            <a:spLocks noGrp="1"/>
          </p:cNvSpPr>
          <p:nvPr>
            <p:ph type="sldNum" sz="quarter" idx="12"/>
          </p:nvPr>
        </p:nvSpPr>
        <p:spPr/>
        <p:txBody>
          <a:bodyPr/>
          <a:lstStyle/>
          <a:p>
            <a:fld id="{C18BADB2-18C9-2A44-B609-E3E49176EB07}" type="slidenum">
              <a:rPr lang="en-US" smtClean="0"/>
              <a:pPr/>
              <a:t>44</a:t>
            </a:fld>
            <a:endParaRPr lang="en-US"/>
          </a:p>
        </p:txBody>
      </p:sp>
      <p:pic>
        <p:nvPicPr>
          <p:cNvPr id="4" name="Image 3">
            <a:extLst>
              <a:ext uri="{FF2B5EF4-FFF2-40B4-BE49-F238E27FC236}">
                <a16:creationId xmlns:a16="http://schemas.microsoft.com/office/drawing/2014/main" id="{54DDB94E-EE31-B118-67D0-A5845EF0948A}"/>
              </a:ext>
            </a:extLst>
          </p:cNvPr>
          <p:cNvPicPr>
            <a:picLocks noChangeAspect="1"/>
          </p:cNvPicPr>
          <p:nvPr/>
        </p:nvPicPr>
        <p:blipFill>
          <a:blip r:embed="rId3"/>
          <a:stretch>
            <a:fillRect/>
          </a:stretch>
        </p:blipFill>
        <p:spPr>
          <a:xfrm>
            <a:off x="5435114" y="263178"/>
            <a:ext cx="3289300" cy="4229100"/>
          </a:xfrm>
          <a:prstGeom prst="rect">
            <a:avLst/>
          </a:prstGeom>
        </p:spPr>
      </p:pic>
    </p:spTree>
    <p:extLst>
      <p:ext uri="{BB962C8B-B14F-4D97-AF65-F5344CB8AC3E}">
        <p14:creationId xmlns:p14="http://schemas.microsoft.com/office/powerpoint/2010/main" val="62831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763C7-0D3F-DA58-10EB-34A2F6D0CD44}"/>
            </a:ext>
          </a:extLst>
        </p:cNvPr>
        <p:cNvGrpSpPr/>
        <p:nvPr/>
      </p:nvGrpSpPr>
      <p:grpSpPr>
        <a:xfrm>
          <a:off x="0" y="0"/>
          <a:ext cx="0" cy="0"/>
          <a:chOff x="0" y="0"/>
          <a:chExt cx="0" cy="0"/>
        </a:xfrm>
      </p:grpSpPr>
      <p:pic>
        <p:nvPicPr>
          <p:cNvPr id="2" name="Espace réservé du contenu 1">
            <a:extLst>
              <a:ext uri="{FF2B5EF4-FFF2-40B4-BE49-F238E27FC236}">
                <a16:creationId xmlns:a16="http://schemas.microsoft.com/office/drawing/2014/main" id="{30EAACC5-82C3-0AEE-143E-9D13AD8660E3}"/>
              </a:ext>
            </a:extLst>
          </p:cNvPr>
          <p:cNvPicPr>
            <a:picLocks noGrp="1" noChangeAspect="1"/>
          </p:cNvPicPr>
          <p:nvPr>
            <p:ph idx="1"/>
          </p:nvPr>
        </p:nvPicPr>
        <p:blipFill>
          <a:blip r:embed="rId2"/>
          <a:stretch>
            <a:fillRect/>
          </a:stretch>
        </p:blipFill>
        <p:spPr>
          <a:xfrm>
            <a:off x="1475656" y="267494"/>
            <a:ext cx="3416300" cy="4279900"/>
          </a:xfrm>
          <a:prstGeom prst="rect">
            <a:avLst/>
          </a:prstGeom>
        </p:spPr>
      </p:pic>
      <p:sp>
        <p:nvSpPr>
          <p:cNvPr id="5" name="Espace réservé du numéro de diapositive 4">
            <a:extLst>
              <a:ext uri="{FF2B5EF4-FFF2-40B4-BE49-F238E27FC236}">
                <a16:creationId xmlns:a16="http://schemas.microsoft.com/office/drawing/2014/main" id="{8AC2DA87-5330-FCA7-F8CC-4EF21CF04736}"/>
              </a:ext>
            </a:extLst>
          </p:cNvPr>
          <p:cNvSpPr>
            <a:spLocks noGrp="1"/>
          </p:cNvSpPr>
          <p:nvPr>
            <p:ph type="sldNum" sz="quarter" idx="12"/>
          </p:nvPr>
        </p:nvSpPr>
        <p:spPr/>
        <p:txBody>
          <a:bodyPr/>
          <a:lstStyle/>
          <a:p>
            <a:fld id="{C18BADB2-18C9-2A44-B609-E3E49176EB07}" type="slidenum">
              <a:rPr lang="en-US" smtClean="0"/>
              <a:pPr/>
              <a:t>45</a:t>
            </a:fld>
            <a:endParaRPr lang="en-US"/>
          </a:p>
        </p:txBody>
      </p:sp>
      <p:pic>
        <p:nvPicPr>
          <p:cNvPr id="4" name="Image 3">
            <a:extLst>
              <a:ext uri="{FF2B5EF4-FFF2-40B4-BE49-F238E27FC236}">
                <a16:creationId xmlns:a16="http://schemas.microsoft.com/office/drawing/2014/main" id="{44C001C7-BCCE-E9C0-79C2-6D79BC08E07A}"/>
              </a:ext>
            </a:extLst>
          </p:cNvPr>
          <p:cNvPicPr>
            <a:picLocks noChangeAspect="1"/>
          </p:cNvPicPr>
          <p:nvPr/>
        </p:nvPicPr>
        <p:blipFill>
          <a:blip r:embed="rId3"/>
          <a:stretch>
            <a:fillRect/>
          </a:stretch>
        </p:blipFill>
        <p:spPr>
          <a:xfrm>
            <a:off x="5220072" y="295227"/>
            <a:ext cx="3251200" cy="4381500"/>
          </a:xfrm>
          <a:prstGeom prst="rect">
            <a:avLst/>
          </a:prstGeom>
        </p:spPr>
      </p:pic>
    </p:spTree>
    <p:extLst>
      <p:ext uri="{BB962C8B-B14F-4D97-AF65-F5344CB8AC3E}">
        <p14:creationId xmlns:p14="http://schemas.microsoft.com/office/powerpoint/2010/main" val="290878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AAA90-1CA5-1E4A-C0D1-6855790F2A6E}"/>
            </a:ext>
          </a:extLst>
        </p:cNvPr>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7694DED8-E940-DF4A-3BDC-A43375631942}"/>
              </a:ext>
            </a:extLst>
          </p:cNvPr>
          <p:cNvPicPr>
            <a:picLocks noGrp="1" noChangeAspect="1"/>
          </p:cNvPicPr>
          <p:nvPr>
            <p:ph idx="1"/>
          </p:nvPr>
        </p:nvPicPr>
        <p:blipFill>
          <a:blip r:embed="rId2"/>
          <a:stretch>
            <a:fillRect/>
          </a:stretch>
        </p:blipFill>
        <p:spPr>
          <a:xfrm>
            <a:off x="398860" y="51470"/>
            <a:ext cx="9007118" cy="4751396"/>
          </a:xfrm>
          <a:prstGeom prst="rect">
            <a:avLst/>
          </a:prstGeom>
        </p:spPr>
      </p:pic>
      <p:sp>
        <p:nvSpPr>
          <p:cNvPr id="5" name="Espace réservé du numéro de diapositive 4">
            <a:extLst>
              <a:ext uri="{FF2B5EF4-FFF2-40B4-BE49-F238E27FC236}">
                <a16:creationId xmlns:a16="http://schemas.microsoft.com/office/drawing/2014/main" id="{EEEC7ADA-7F03-9185-738D-0541BC85C61B}"/>
              </a:ext>
            </a:extLst>
          </p:cNvPr>
          <p:cNvSpPr>
            <a:spLocks noGrp="1"/>
          </p:cNvSpPr>
          <p:nvPr>
            <p:ph type="sldNum" sz="quarter" idx="12"/>
          </p:nvPr>
        </p:nvSpPr>
        <p:spPr/>
        <p:txBody>
          <a:bodyPr/>
          <a:lstStyle/>
          <a:p>
            <a:fld id="{C18BADB2-18C9-2A44-B609-E3E49176EB07}" type="slidenum">
              <a:rPr lang="en-US" smtClean="0"/>
              <a:pPr/>
              <a:t>46</a:t>
            </a:fld>
            <a:endParaRPr lang="en-US"/>
          </a:p>
        </p:txBody>
      </p:sp>
    </p:spTree>
    <p:extLst>
      <p:ext uri="{BB962C8B-B14F-4D97-AF65-F5344CB8AC3E}">
        <p14:creationId xmlns:p14="http://schemas.microsoft.com/office/powerpoint/2010/main" val="29073317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723D4-3456-3E41-EAAA-F79613C17EA1}"/>
            </a:ext>
          </a:extLst>
        </p:cNvPr>
        <p:cNvGrpSpPr/>
        <p:nvPr/>
      </p:nvGrpSpPr>
      <p:grpSpPr>
        <a:xfrm>
          <a:off x="0" y="0"/>
          <a:ext cx="0" cy="0"/>
          <a:chOff x="0" y="0"/>
          <a:chExt cx="0" cy="0"/>
        </a:xfrm>
      </p:grpSpPr>
      <p:pic>
        <p:nvPicPr>
          <p:cNvPr id="2" name="Espace réservé du contenu 1">
            <a:extLst>
              <a:ext uri="{FF2B5EF4-FFF2-40B4-BE49-F238E27FC236}">
                <a16:creationId xmlns:a16="http://schemas.microsoft.com/office/drawing/2014/main" id="{AB411007-0DAD-EFD3-4E6A-A49F01EDBE94}"/>
              </a:ext>
            </a:extLst>
          </p:cNvPr>
          <p:cNvPicPr>
            <a:picLocks noGrp="1" noChangeAspect="1"/>
          </p:cNvPicPr>
          <p:nvPr>
            <p:ph idx="1"/>
          </p:nvPr>
        </p:nvPicPr>
        <p:blipFill>
          <a:blip r:embed="rId3"/>
          <a:stretch>
            <a:fillRect/>
          </a:stretch>
        </p:blipFill>
        <p:spPr>
          <a:xfrm>
            <a:off x="1331640" y="267494"/>
            <a:ext cx="3403600" cy="3060700"/>
          </a:xfrm>
          <a:prstGeom prst="rect">
            <a:avLst/>
          </a:prstGeom>
        </p:spPr>
      </p:pic>
      <p:sp>
        <p:nvSpPr>
          <p:cNvPr id="5" name="Espace réservé du numéro de diapositive 4">
            <a:extLst>
              <a:ext uri="{FF2B5EF4-FFF2-40B4-BE49-F238E27FC236}">
                <a16:creationId xmlns:a16="http://schemas.microsoft.com/office/drawing/2014/main" id="{63BABD62-F686-71F8-3508-11187F76B3BF}"/>
              </a:ext>
            </a:extLst>
          </p:cNvPr>
          <p:cNvSpPr>
            <a:spLocks noGrp="1"/>
          </p:cNvSpPr>
          <p:nvPr>
            <p:ph type="sldNum" sz="quarter" idx="12"/>
          </p:nvPr>
        </p:nvSpPr>
        <p:spPr/>
        <p:txBody>
          <a:bodyPr/>
          <a:lstStyle/>
          <a:p>
            <a:fld id="{C18BADB2-18C9-2A44-B609-E3E49176EB07}" type="slidenum">
              <a:rPr lang="en-US" smtClean="0"/>
              <a:pPr/>
              <a:t>47</a:t>
            </a:fld>
            <a:endParaRPr lang="en-US"/>
          </a:p>
        </p:txBody>
      </p:sp>
      <p:pic>
        <p:nvPicPr>
          <p:cNvPr id="4" name="Image 3">
            <a:extLst>
              <a:ext uri="{FF2B5EF4-FFF2-40B4-BE49-F238E27FC236}">
                <a16:creationId xmlns:a16="http://schemas.microsoft.com/office/drawing/2014/main" id="{A720C1AB-1E27-7357-47A1-AFC3579E9958}"/>
              </a:ext>
            </a:extLst>
          </p:cNvPr>
          <p:cNvPicPr>
            <a:picLocks noChangeAspect="1"/>
          </p:cNvPicPr>
          <p:nvPr/>
        </p:nvPicPr>
        <p:blipFill>
          <a:blip r:embed="rId4"/>
          <a:stretch>
            <a:fillRect/>
          </a:stretch>
        </p:blipFill>
        <p:spPr>
          <a:xfrm>
            <a:off x="5278040" y="195486"/>
            <a:ext cx="3467100" cy="4318000"/>
          </a:xfrm>
          <a:prstGeom prst="rect">
            <a:avLst/>
          </a:prstGeom>
        </p:spPr>
      </p:pic>
    </p:spTree>
    <p:extLst>
      <p:ext uri="{BB962C8B-B14F-4D97-AF65-F5344CB8AC3E}">
        <p14:creationId xmlns:p14="http://schemas.microsoft.com/office/powerpoint/2010/main" val="33784963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104C9-ADD2-574B-D292-664BC0538C52}"/>
            </a:ext>
          </a:extLst>
        </p:cNvPr>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8C3537B3-2FE5-EAA6-2AD2-D9BE87F167F2}"/>
              </a:ext>
            </a:extLst>
          </p:cNvPr>
          <p:cNvPicPr>
            <a:picLocks noGrp="1" noChangeAspect="1"/>
          </p:cNvPicPr>
          <p:nvPr>
            <p:ph idx="1"/>
          </p:nvPr>
        </p:nvPicPr>
        <p:blipFill>
          <a:blip r:embed="rId2"/>
          <a:stretch>
            <a:fillRect/>
          </a:stretch>
        </p:blipFill>
        <p:spPr>
          <a:xfrm>
            <a:off x="1455738" y="195486"/>
            <a:ext cx="7654270" cy="4090863"/>
          </a:xfrm>
          <a:prstGeom prst="rect">
            <a:avLst/>
          </a:prstGeom>
        </p:spPr>
      </p:pic>
      <p:sp>
        <p:nvSpPr>
          <p:cNvPr id="5" name="Espace réservé du numéro de diapositive 4">
            <a:extLst>
              <a:ext uri="{FF2B5EF4-FFF2-40B4-BE49-F238E27FC236}">
                <a16:creationId xmlns:a16="http://schemas.microsoft.com/office/drawing/2014/main" id="{AB735D8A-28C6-4174-82C6-8BBA00CB9419}"/>
              </a:ext>
            </a:extLst>
          </p:cNvPr>
          <p:cNvSpPr>
            <a:spLocks noGrp="1"/>
          </p:cNvSpPr>
          <p:nvPr>
            <p:ph type="sldNum" sz="quarter" idx="12"/>
          </p:nvPr>
        </p:nvSpPr>
        <p:spPr/>
        <p:txBody>
          <a:bodyPr/>
          <a:lstStyle/>
          <a:p>
            <a:fld id="{C18BADB2-18C9-2A44-B609-E3E49176EB07}" type="slidenum">
              <a:rPr lang="en-US" smtClean="0"/>
              <a:pPr/>
              <a:t>48</a:t>
            </a:fld>
            <a:endParaRPr lang="en-US"/>
          </a:p>
        </p:txBody>
      </p:sp>
    </p:spTree>
    <p:extLst>
      <p:ext uri="{BB962C8B-B14F-4D97-AF65-F5344CB8AC3E}">
        <p14:creationId xmlns:p14="http://schemas.microsoft.com/office/powerpoint/2010/main" val="4206170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99D9-9CD5-2E80-DE26-723743AFCC37}"/>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ACCA472-DDA5-A79B-CB33-A0268781A7FF}"/>
              </a:ext>
            </a:extLst>
          </p:cNvPr>
          <p:cNvSpPr>
            <a:spLocks noGrp="1"/>
          </p:cNvSpPr>
          <p:nvPr>
            <p:ph idx="1"/>
          </p:nvPr>
        </p:nvSpPr>
        <p:spPr>
          <a:xfrm>
            <a:off x="1456134" y="195486"/>
            <a:ext cx="7508354" cy="4608512"/>
          </a:xfrm>
        </p:spPr>
        <p:txBody>
          <a:bodyPr>
            <a:normAutofit fontScale="77500" lnSpcReduction="20000"/>
          </a:bodyPr>
          <a:lstStyle/>
          <a:p>
            <a:pPr marL="0" indent="0">
              <a:buNone/>
            </a:pPr>
            <a:r>
              <a:rPr lang="fr-FR" sz="1800" dirty="0">
                <a:latin typeface="Bradley Hand" pitchFamily="2" charset="77"/>
              </a:rPr>
              <a:t>Copilot </a:t>
            </a:r>
            <a:r>
              <a:rPr lang="fr-FR" sz="1800" dirty="0" err="1">
                <a:latin typeface="Bradley Hand" pitchFamily="2" charset="77"/>
              </a:rPr>
              <a:t>said</a:t>
            </a:r>
            <a:r>
              <a:rPr lang="fr-FR" sz="1800" dirty="0">
                <a:latin typeface="Bradley Hand" pitchFamily="2" charset="77"/>
              </a:rPr>
              <a:t>: </a:t>
            </a:r>
          </a:p>
          <a:p>
            <a:pPr marL="0" indent="0">
              <a:buNone/>
            </a:pPr>
            <a:r>
              <a:rPr lang="fr-FR" sz="1800" dirty="0">
                <a:latin typeface="Bradley Hand" pitchFamily="2" charset="77"/>
              </a:rPr>
              <a:t>Copilot</a:t>
            </a:r>
          </a:p>
          <a:p>
            <a:pPr marL="0" indent="0">
              <a:buNone/>
            </a:pPr>
            <a:r>
              <a:rPr lang="fr-FR" sz="1800" dirty="0">
                <a:latin typeface="Bradley Hand" pitchFamily="2" charset="77"/>
              </a:rPr>
              <a:t>Raisonnement effectué en 20 étapes</a:t>
            </a:r>
          </a:p>
          <a:p>
            <a:pPr marL="0" indent="0">
              <a:buNone/>
            </a:pPr>
            <a:endParaRPr lang="fr-FR" sz="1800" dirty="0">
              <a:latin typeface="Bradley Hand" pitchFamily="2" charset="77"/>
            </a:endParaRPr>
          </a:p>
          <a:p>
            <a:pPr marL="0" indent="0">
              <a:buNone/>
            </a:pPr>
            <a:r>
              <a:rPr lang="fr-FR" sz="3000" dirty="0">
                <a:latin typeface="Bradley Hand" pitchFamily="2" charset="77"/>
              </a:rPr>
              <a:t>J'ai transformé la diapositive 16 en appliquant les conseils de Chantal Bossé : le pavé de texte surchargé laisse place à une courte liste des pièges à éviter, dans une seule police lisible et à une taille confortable, accompagnée d'une illustration évoquant ce qu'il ne faut pas faire.</a:t>
            </a:r>
          </a:p>
          <a:p>
            <a:pPr marL="0" indent="0">
              <a:buNone/>
            </a:pPr>
            <a:endParaRPr lang="fr-FR" sz="1800" dirty="0">
              <a:latin typeface="Bradley Hand" pitchFamily="2" charset="77"/>
            </a:endParaRPr>
          </a:p>
          <a:p>
            <a:pPr marL="0" indent="0">
              <a:buNone/>
            </a:pPr>
            <a:r>
              <a:rPr lang="fr-FR" sz="2400" dirty="0">
                <a:latin typeface="Bradley Hand" pitchFamily="2" charset="77"/>
              </a:rPr>
              <a:t>Quelques pistes pour aller plus loin :</a:t>
            </a:r>
          </a:p>
          <a:p>
            <a:pPr marL="0" indent="0">
              <a:buNone/>
            </a:pPr>
            <a:r>
              <a:rPr lang="fr-FR" sz="2400" dirty="0">
                <a:latin typeface="Bradley Hand" pitchFamily="2" charset="77"/>
              </a:rPr>
              <a:t>Décliner la même remise en forme sur la diapositive 9 (quasi identique).</a:t>
            </a:r>
          </a:p>
          <a:p>
            <a:pPr marL="0" indent="0">
              <a:buNone/>
            </a:pPr>
            <a:r>
              <a:rPr lang="fr-FR" sz="2400" dirty="0">
                <a:latin typeface="Bradley Hand" pitchFamily="2" charset="77"/>
              </a:rPr>
              <a:t>Ajuster le nombre ou la formulation des points.</a:t>
            </a:r>
          </a:p>
          <a:p>
            <a:pPr marL="0" indent="0">
              <a:buNone/>
            </a:pPr>
            <a:endParaRPr lang="fr-FR" sz="1800" dirty="0">
              <a:latin typeface="Bradley Hand" pitchFamily="2" charset="77"/>
            </a:endParaRPr>
          </a:p>
          <a:p>
            <a:pPr marL="0" indent="0">
              <a:buNone/>
            </a:pPr>
            <a:endParaRPr lang="fr-FR" sz="1800" dirty="0">
              <a:latin typeface="Bradley Hand" pitchFamily="2" charset="77"/>
            </a:endParaRPr>
          </a:p>
        </p:txBody>
      </p:sp>
      <p:sp>
        <p:nvSpPr>
          <p:cNvPr id="5" name="Espace réservé du numéro de diapositive 4">
            <a:extLst>
              <a:ext uri="{FF2B5EF4-FFF2-40B4-BE49-F238E27FC236}">
                <a16:creationId xmlns:a16="http://schemas.microsoft.com/office/drawing/2014/main" id="{7F9EB2A9-7654-4F89-DD8E-A9A56F4CC129}"/>
              </a:ext>
            </a:extLst>
          </p:cNvPr>
          <p:cNvSpPr>
            <a:spLocks noGrp="1"/>
          </p:cNvSpPr>
          <p:nvPr>
            <p:ph type="sldNum" sz="quarter" idx="12"/>
          </p:nvPr>
        </p:nvSpPr>
        <p:spPr/>
        <p:txBody>
          <a:bodyPr/>
          <a:lstStyle/>
          <a:p>
            <a:fld id="{C18BADB2-18C9-2A44-B609-E3E49176EB07}" type="slidenum">
              <a:rPr lang="en-US" smtClean="0"/>
              <a:pPr/>
              <a:t>49</a:t>
            </a:fld>
            <a:endParaRPr lang="en-US"/>
          </a:p>
        </p:txBody>
      </p:sp>
    </p:spTree>
    <p:extLst>
      <p:ext uri="{BB962C8B-B14F-4D97-AF65-F5344CB8AC3E}">
        <p14:creationId xmlns:p14="http://schemas.microsoft.com/office/powerpoint/2010/main" val="2227339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459DE8C-0C2B-BFC8-3F56-5FA37415DAA4}"/>
              </a:ext>
            </a:extLst>
          </p:cNvPr>
          <p:cNvSpPr>
            <a:spLocks noGrp="1"/>
          </p:cNvSpPr>
          <p:nvPr>
            <p:ph idx="1"/>
          </p:nvPr>
        </p:nvSpPr>
        <p:spPr>
          <a:xfrm>
            <a:off x="755576" y="1600200"/>
            <a:ext cx="7872883" cy="2833217"/>
          </a:xfrm>
        </p:spPr>
        <p:txBody>
          <a:bodyPr>
            <a:normAutofit/>
          </a:bodyPr>
          <a:lstStyle/>
          <a:p>
            <a:r>
              <a:rPr lang="fr-FR" sz="2800" dirty="0"/>
              <a:t>Logiciel de présentation faisant partie de la suite Microsoft 365:</a:t>
            </a:r>
          </a:p>
          <a:p>
            <a:pPr lvl="1"/>
            <a:r>
              <a:rPr lang="fr-FR" sz="2800" dirty="0"/>
              <a:t>Pour créer des diapositives pour présenter des informations de manière attrayante et visuelle.</a:t>
            </a:r>
          </a:p>
        </p:txBody>
      </p:sp>
      <p:sp>
        <p:nvSpPr>
          <p:cNvPr id="5" name="Espace réservé du numéro de diapositive 4">
            <a:extLst>
              <a:ext uri="{FF2B5EF4-FFF2-40B4-BE49-F238E27FC236}">
                <a16:creationId xmlns:a16="http://schemas.microsoft.com/office/drawing/2014/main" id="{E822E18A-6901-E266-4240-5BC9C379217D}"/>
              </a:ext>
            </a:extLst>
          </p:cNvPr>
          <p:cNvSpPr>
            <a:spLocks noGrp="1"/>
          </p:cNvSpPr>
          <p:nvPr>
            <p:ph type="sldNum" sz="quarter" idx="12"/>
          </p:nvPr>
        </p:nvSpPr>
        <p:spPr/>
        <p:txBody>
          <a:bodyPr/>
          <a:lstStyle/>
          <a:p>
            <a:fld id="{C18BADB2-18C9-2A44-B609-E3E49176EB07}" type="slidenum">
              <a:rPr lang="en-US" smtClean="0"/>
              <a:pPr/>
              <a:t>5</a:t>
            </a:fld>
            <a:endParaRPr lang="en-US"/>
          </a:p>
        </p:txBody>
      </p:sp>
    </p:spTree>
    <p:extLst>
      <p:ext uri="{BB962C8B-B14F-4D97-AF65-F5344CB8AC3E}">
        <p14:creationId xmlns:p14="http://schemas.microsoft.com/office/powerpoint/2010/main" val="70991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040F1-C711-A2E1-8E6D-125BE64A13F8}"/>
            </a:ext>
          </a:extLst>
        </p:cNvPr>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546B62F2-4D93-1374-E7D6-0E530E3728C2}"/>
              </a:ext>
            </a:extLst>
          </p:cNvPr>
          <p:cNvPicPr>
            <a:picLocks noGrp="1" noChangeAspect="1"/>
          </p:cNvPicPr>
          <p:nvPr>
            <p:ph idx="1"/>
          </p:nvPr>
        </p:nvPicPr>
        <p:blipFill>
          <a:blip r:embed="rId3"/>
          <a:stretch>
            <a:fillRect/>
          </a:stretch>
        </p:blipFill>
        <p:spPr>
          <a:xfrm>
            <a:off x="1455738" y="657016"/>
            <a:ext cx="6686550" cy="3685006"/>
          </a:xfrm>
          <a:prstGeom prst="rect">
            <a:avLst/>
          </a:prstGeom>
        </p:spPr>
      </p:pic>
      <p:sp>
        <p:nvSpPr>
          <p:cNvPr id="5" name="Espace réservé du numéro de diapositive 4">
            <a:extLst>
              <a:ext uri="{FF2B5EF4-FFF2-40B4-BE49-F238E27FC236}">
                <a16:creationId xmlns:a16="http://schemas.microsoft.com/office/drawing/2014/main" id="{4BE99D0A-43E1-575E-D72E-FAAF522E4DCC}"/>
              </a:ext>
            </a:extLst>
          </p:cNvPr>
          <p:cNvSpPr>
            <a:spLocks noGrp="1"/>
          </p:cNvSpPr>
          <p:nvPr>
            <p:ph type="sldNum" sz="quarter" idx="12"/>
          </p:nvPr>
        </p:nvSpPr>
        <p:spPr/>
        <p:txBody>
          <a:bodyPr/>
          <a:lstStyle/>
          <a:p>
            <a:fld id="{C18BADB2-18C9-2A44-B609-E3E49176EB07}" type="slidenum">
              <a:rPr lang="en-US" smtClean="0"/>
              <a:pPr/>
              <a:t>50</a:t>
            </a:fld>
            <a:endParaRPr lang="en-US"/>
          </a:p>
        </p:txBody>
      </p:sp>
      <p:sp>
        <p:nvSpPr>
          <p:cNvPr id="6" name="ZoneTexte 5">
            <a:extLst>
              <a:ext uri="{FF2B5EF4-FFF2-40B4-BE49-F238E27FC236}">
                <a16:creationId xmlns:a16="http://schemas.microsoft.com/office/drawing/2014/main" id="{8F08E329-B99D-F2A8-64EB-0A5276337009}"/>
              </a:ext>
            </a:extLst>
          </p:cNvPr>
          <p:cNvSpPr txBox="1"/>
          <p:nvPr/>
        </p:nvSpPr>
        <p:spPr>
          <a:xfrm>
            <a:off x="1691680" y="87998"/>
            <a:ext cx="5443777" cy="50283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fr-FR" dirty="0"/>
              <a:t>Résumé des diapositives 10 à 16</a:t>
            </a:r>
          </a:p>
        </p:txBody>
      </p:sp>
    </p:spTree>
    <p:extLst>
      <p:ext uri="{BB962C8B-B14F-4D97-AF65-F5344CB8AC3E}">
        <p14:creationId xmlns:p14="http://schemas.microsoft.com/office/powerpoint/2010/main" val="623249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65CB3C90-1368-CE8D-353E-BA6A56D4AB2F}"/>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C990A29-1BD9-54C1-90E7-D18D19E06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9"/>
            <a:ext cx="9144000" cy="5140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50C2A31-C4AD-5054-9633-9C75DB086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 name="Espace réservé du contenu 2">
            <a:extLst>
              <a:ext uri="{FF2B5EF4-FFF2-40B4-BE49-F238E27FC236}">
                <a16:creationId xmlns:a16="http://schemas.microsoft.com/office/drawing/2014/main" id="{9042F3C7-06FE-DCBA-F45D-6C50B8523D37}"/>
              </a:ext>
            </a:extLst>
          </p:cNvPr>
          <p:cNvSpPr>
            <a:spLocks noGrp="1"/>
          </p:cNvSpPr>
          <p:nvPr>
            <p:ph idx="1"/>
          </p:nvPr>
        </p:nvSpPr>
        <p:spPr>
          <a:xfrm>
            <a:off x="378396" y="247217"/>
            <a:ext cx="5387760" cy="2819439"/>
          </a:xfrm>
        </p:spPr>
        <p:txBody>
          <a:bodyPr>
            <a:noAutofit/>
          </a:bodyPr>
          <a:lstStyle/>
          <a:p>
            <a:pPr>
              <a:spcBef>
                <a:spcPts val="1200"/>
              </a:spcBef>
            </a:pPr>
            <a:r>
              <a:rPr lang="fr-FR" sz="2800" dirty="0">
                <a:latin typeface="Verdana" panose="020B0604030504040204" pitchFamily="34" charset="0"/>
                <a:ea typeface="Verdana" panose="020B0604030504040204" pitchFamily="34" charset="0"/>
                <a:cs typeface="Verdana" panose="020B0604030504040204" pitchFamily="34" charset="0"/>
              </a:rPr>
              <a:t>Les diapositives surchargées de texte</a:t>
            </a:r>
          </a:p>
          <a:p>
            <a:pPr>
              <a:spcBef>
                <a:spcPts val="1200"/>
              </a:spcBef>
            </a:pPr>
            <a:r>
              <a:rPr lang="fr-FR" sz="2800" dirty="0">
                <a:latin typeface="Verdana" panose="020B0604030504040204" pitchFamily="34" charset="0"/>
                <a:ea typeface="Verdana" panose="020B0604030504040204" pitchFamily="34" charset="0"/>
                <a:cs typeface="Verdana" panose="020B0604030504040204" pitchFamily="34" charset="0"/>
              </a:rPr>
              <a:t>Les polices difficiles à lire</a:t>
            </a:r>
          </a:p>
          <a:p>
            <a:pPr>
              <a:spcBef>
                <a:spcPts val="1200"/>
              </a:spcBef>
            </a:pPr>
            <a:r>
              <a:rPr lang="fr-FR" sz="2800" dirty="0">
                <a:latin typeface="Verdana" panose="020B0604030504040204" pitchFamily="34" charset="0"/>
                <a:ea typeface="Verdana" panose="020B0604030504040204" pitchFamily="34" charset="0"/>
                <a:cs typeface="Verdana" panose="020B0604030504040204" pitchFamily="34" charset="0"/>
              </a:rPr>
              <a:t>Le texte tout en majuscules</a:t>
            </a:r>
          </a:p>
          <a:p>
            <a:pPr>
              <a:spcBef>
                <a:spcPts val="1200"/>
              </a:spcBef>
            </a:pPr>
            <a:r>
              <a:rPr lang="fr-FR" sz="2800" dirty="0">
                <a:latin typeface="Verdana" panose="020B0604030504040204" pitchFamily="34" charset="0"/>
                <a:ea typeface="Verdana" panose="020B0604030504040204" pitchFamily="34" charset="0"/>
                <a:cs typeface="Verdana" panose="020B0604030504040204" pitchFamily="34" charset="0"/>
              </a:rPr>
              <a:t>Le manque de contraste et les fonds texturés</a:t>
            </a:r>
          </a:p>
          <a:p>
            <a:pPr>
              <a:spcBef>
                <a:spcPts val="1200"/>
              </a:spcBef>
            </a:pPr>
            <a:r>
              <a:rPr lang="fr-FR" sz="2800" dirty="0">
                <a:latin typeface="Verdana" panose="020B0604030504040204" pitchFamily="34" charset="0"/>
                <a:ea typeface="Verdana" panose="020B0604030504040204" pitchFamily="34" charset="0"/>
                <a:cs typeface="Verdana" panose="020B0604030504040204" pitchFamily="34" charset="0"/>
              </a:rPr>
              <a:t>Les caractères trop petits</a:t>
            </a:r>
          </a:p>
        </p:txBody>
      </p:sp>
      <p:pic>
        <p:nvPicPr>
          <p:cNvPr id="20" name="Illustration à éviter">
            <a:extLst>
              <a:ext uri="{FF2B5EF4-FFF2-40B4-BE49-F238E27FC236}">
                <a16:creationId xmlns:a16="http://schemas.microsoft.com/office/drawing/2014/main" id="{9E1C72A3-471B-1F90-0EB0-49C171E14325}"/>
              </a:ext>
            </a:extLst>
          </p:cNvPr>
          <p:cNvPicPr>
            <a:picLocks noChangeAspect="1"/>
          </p:cNvPicPr>
          <p:nvPr/>
        </p:nvPicPr>
        <p:blipFill>
          <a:blip r:embed="rId3"/>
          <a:stretch>
            <a:fillRect/>
          </a:stretch>
        </p:blipFill>
        <p:spPr>
          <a:xfrm>
            <a:off x="5671566" y="1081864"/>
            <a:ext cx="3428959" cy="3146069"/>
          </a:xfrm>
          <a:prstGeom prst="rect">
            <a:avLst/>
          </a:prstGeom>
        </p:spPr>
      </p:pic>
      <p:sp>
        <p:nvSpPr>
          <p:cNvPr id="29" name="Freeform 11">
            <a:extLst>
              <a:ext uri="{FF2B5EF4-FFF2-40B4-BE49-F238E27FC236}">
                <a16:creationId xmlns:a16="http://schemas.microsoft.com/office/drawing/2014/main" id="{F2115B37-2A3D-39F3-A819-AA25D81F7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45917"/>
            <a:ext cx="778526" cy="379708"/>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space réservé du numéro de diapositive 3">
            <a:extLst>
              <a:ext uri="{FF2B5EF4-FFF2-40B4-BE49-F238E27FC236}">
                <a16:creationId xmlns:a16="http://schemas.microsoft.com/office/drawing/2014/main" id="{5C382981-0BF7-2D16-3B7E-40F51E6576C4}"/>
              </a:ext>
            </a:extLst>
          </p:cNvPr>
          <p:cNvSpPr>
            <a:spLocks noGrp="1"/>
          </p:cNvSpPr>
          <p:nvPr>
            <p:ph type="sldNum" sz="quarter" idx="12"/>
          </p:nvPr>
        </p:nvSpPr>
        <p:spPr>
          <a:xfrm>
            <a:off x="91135" y="4600207"/>
            <a:ext cx="584825" cy="273844"/>
          </a:xfrm>
        </p:spPr>
        <p:txBody>
          <a:bodyPr>
            <a:normAutofit lnSpcReduction="10000"/>
          </a:bodyPr>
          <a:lstStyle/>
          <a:p>
            <a:pPr>
              <a:lnSpc>
                <a:spcPct val="90000"/>
              </a:lnSpc>
              <a:spcAft>
                <a:spcPts val="600"/>
              </a:spcAft>
            </a:pPr>
            <a:fld id="{29A9C9C0-79C3-284B-BEEA-E214CCE4EF7B}" type="slidenum">
              <a:rPr lang="en-US" sz="1300" smtClean="0"/>
              <a:pPr>
                <a:lnSpc>
                  <a:spcPct val="90000"/>
                </a:lnSpc>
                <a:spcAft>
                  <a:spcPts val="600"/>
                </a:spcAft>
              </a:pPr>
              <a:t>51</a:t>
            </a:fld>
            <a:endParaRPr lang="en-US" sz="1300"/>
          </a:p>
        </p:txBody>
      </p:sp>
    </p:spTree>
    <p:extLst>
      <p:ext uri="{BB962C8B-B14F-4D97-AF65-F5344CB8AC3E}">
        <p14:creationId xmlns:p14="http://schemas.microsoft.com/office/powerpoint/2010/main" val="2722615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659C3-48E9-92BD-2D16-C6EEB29A2B00}"/>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034A4BF-6E31-A924-B213-C519B1A753AA}"/>
              </a:ext>
            </a:extLst>
          </p:cNvPr>
          <p:cNvSpPr>
            <a:spLocks noGrp="1"/>
          </p:cNvSpPr>
          <p:nvPr>
            <p:ph idx="1"/>
          </p:nvPr>
        </p:nvSpPr>
        <p:spPr>
          <a:xfrm>
            <a:off x="238596" y="1203598"/>
            <a:ext cx="8221836" cy="3600400"/>
          </a:xfrm>
        </p:spPr>
        <p:txBody>
          <a:bodyPr>
            <a:normAutofit/>
          </a:bodyPr>
          <a:lstStyle/>
          <a:p>
            <a:r>
              <a:rPr lang="fr-FR" sz="1400" dirty="0">
                <a:latin typeface="Verdana" panose="020B0604030504040204" pitchFamily="34" charset="0"/>
                <a:ea typeface="Verdana" panose="020B0604030504040204" pitchFamily="34" charset="0"/>
                <a:cs typeface="Verdana" panose="020B0604030504040204" pitchFamily="34" charset="0"/>
              </a:rPr>
              <a:t>PowerPoint est un outil de présentation inclus dans Microsoft 365, pour créer des présentations professionnelles (rapports, assemblées générales, formation, etc.) ou des diaporamas Familiaux ou compte-rendu de voyages, pour présenter en direct ou pour diffusion sur Internet.</a:t>
            </a:r>
          </a:p>
          <a:p>
            <a:r>
              <a:rPr lang="fr-FR" sz="1400" b="1" dirty="0">
                <a:latin typeface="Aptos SemiBold" panose="020B0004020202020204" pitchFamily="34" charset="0"/>
                <a:ea typeface="Verdana" panose="020B0604030504040204" pitchFamily="34" charset="0"/>
                <a:cs typeface="Verdana" panose="020B0604030504040204" pitchFamily="34" charset="0"/>
              </a:rPr>
              <a:t>Microsoft 365 existe sur Mac, iPad, iPhone, PC, Androïd (tablettes et smartphones) selon 2 formules (licence individuelle ou abonnement Famille. Microsoft 365 s’achète sur Internet (Microsoft, FNAC, Amazon, etc.).</a:t>
            </a:r>
          </a:p>
          <a:p>
            <a:r>
              <a:rPr lang="fr-FR" sz="1400" i="1" dirty="0">
                <a:latin typeface="Verdana" panose="020B0604030504040204" pitchFamily="34" charset="0"/>
                <a:ea typeface="Verdana" panose="020B0604030504040204" pitchFamily="34" charset="0"/>
                <a:cs typeface="Verdana" panose="020B0604030504040204" pitchFamily="34" charset="0"/>
              </a:rPr>
              <a:t>Nécessite un téléchargement.</a:t>
            </a:r>
          </a:p>
          <a:p>
            <a:r>
              <a:rPr lang="fr-FR" sz="1400" dirty="0">
                <a:latin typeface="Algerian" pitchFamily="82" charset="77"/>
                <a:ea typeface="Verdana" panose="020B0604030504040204" pitchFamily="34" charset="0"/>
                <a:cs typeface="Verdana" panose="020B0604030504040204" pitchFamily="34" charset="0"/>
              </a:rPr>
              <a:t>L’abonnement annuel est au prix de 129 € et comprend un stockage OneDrive de 1 To.</a:t>
            </a:r>
          </a:p>
          <a:p>
            <a:r>
              <a:rPr lang="fr-FR" sz="1400" dirty="0">
                <a:latin typeface="Verdana" panose="020B0604030504040204" pitchFamily="34" charset="0"/>
                <a:ea typeface="Verdana" panose="020B0604030504040204" pitchFamily="34" charset="0"/>
                <a:cs typeface="Verdana" panose="020B0604030504040204" pitchFamily="34" charset="0"/>
              </a:rPr>
              <a:t>Installations sur vos différents appareils (Mac, PC, iPad, iPhone, Androïd).</a:t>
            </a:r>
          </a:p>
          <a:p>
            <a:r>
              <a:rPr lang="fr-FR" sz="1400" dirty="0">
                <a:latin typeface="Script MT Bold" panose="03040602040607080904" pitchFamily="66" charset="77"/>
                <a:ea typeface="Verdana" panose="020B0604030504040204" pitchFamily="34" charset="0"/>
                <a:cs typeface="Verdana" panose="020B0604030504040204" pitchFamily="34" charset="0"/>
              </a:rPr>
              <a:t>Partageable avec 5 personnes, qui pourront installer Microsoft 365 sur leurs appareils avec 1 To de OneDrive pour chaque personne.</a:t>
            </a:r>
          </a:p>
        </p:txBody>
      </p:sp>
      <p:sp>
        <p:nvSpPr>
          <p:cNvPr id="4" name="Espace réservé du numéro de diapositive 3">
            <a:extLst>
              <a:ext uri="{FF2B5EF4-FFF2-40B4-BE49-F238E27FC236}">
                <a16:creationId xmlns:a16="http://schemas.microsoft.com/office/drawing/2014/main" id="{F035F65B-0969-B12E-66A9-0D4BC0841FDF}"/>
              </a:ext>
            </a:extLst>
          </p:cNvPr>
          <p:cNvSpPr>
            <a:spLocks noGrp="1"/>
          </p:cNvSpPr>
          <p:nvPr>
            <p:ph type="sldNum" sz="quarter" idx="12"/>
          </p:nvPr>
        </p:nvSpPr>
        <p:spPr>
          <a:xfrm>
            <a:off x="8902898" y="4731990"/>
            <a:ext cx="241102" cy="207615"/>
          </a:xfrm>
        </p:spPr>
        <p:txBody>
          <a:bodyPr/>
          <a:lstStyle/>
          <a:p>
            <a:fld id="{29A9C9C0-79C3-284B-BEEA-E214CCE4EF7B}" type="slidenum">
              <a:rPr lang="en-US" smtClean="0"/>
              <a:pPr/>
              <a:t>52</a:t>
            </a:fld>
            <a:endParaRPr lang="en-US"/>
          </a:p>
        </p:txBody>
      </p:sp>
      <p:sp>
        <p:nvSpPr>
          <p:cNvPr id="8" name="ZoneTexte 7">
            <a:extLst>
              <a:ext uri="{FF2B5EF4-FFF2-40B4-BE49-F238E27FC236}">
                <a16:creationId xmlns:a16="http://schemas.microsoft.com/office/drawing/2014/main" id="{CD82EB2E-1C3B-286F-6BA0-D10CF28294CD}"/>
              </a:ext>
            </a:extLst>
          </p:cNvPr>
          <p:cNvSpPr txBox="1"/>
          <p:nvPr/>
        </p:nvSpPr>
        <p:spPr>
          <a:xfrm>
            <a:off x="1691680" y="87998"/>
            <a:ext cx="5443777" cy="90358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fr-FR" dirty="0"/>
              <a:t>Résumé de la diapositive 9 – Dans la diapo suivante</a:t>
            </a:r>
          </a:p>
        </p:txBody>
      </p:sp>
    </p:spTree>
    <p:extLst>
      <p:ext uri="{BB962C8B-B14F-4D97-AF65-F5344CB8AC3E}">
        <p14:creationId xmlns:p14="http://schemas.microsoft.com/office/powerpoint/2010/main" val="1008081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870F6-6978-1B27-EC37-937DE1FF68E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A6BEF43-8553-9845-C96B-953734BE6ACC}"/>
              </a:ext>
            </a:extLst>
          </p:cNvPr>
          <p:cNvSpPr>
            <a:spLocks noGrp="1"/>
          </p:cNvSpPr>
          <p:nvPr>
            <p:ph type="title"/>
          </p:nvPr>
        </p:nvSpPr>
        <p:spPr>
          <a:xfrm>
            <a:off x="1475656" y="411510"/>
            <a:ext cx="6678488" cy="500737"/>
          </a:xfrm>
        </p:spPr>
        <p:txBody>
          <a:bodyPr>
            <a:noAutofit/>
          </a:bodyPr>
          <a:lstStyle/>
          <a:p>
            <a:r>
              <a:rPr lang="fr-FR" sz="3200" dirty="0">
                <a:solidFill>
                  <a:srgbClr val="FF0000"/>
                </a:solidFill>
                <a:latin typeface="Verdana"/>
                <a:cs typeface="Verdana"/>
              </a:rPr>
              <a:t>C’est quoi PowerPoint?</a:t>
            </a:r>
            <a:endParaRPr lang="fr-FR" sz="3200" dirty="0">
              <a:solidFill>
                <a:srgbClr val="FF0000"/>
              </a:solidFill>
            </a:endParaRPr>
          </a:p>
        </p:txBody>
      </p:sp>
      <p:sp>
        <p:nvSpPr>
          <p:cNvPr id="3" name="Espace réservé du contenu 2">
            <a:extLst>
              <a:ext uri="{FF2B5EF4-FFF2-40B4-BE49-F238E27FC236}">
                <a16:creationId xmlns:a16="http://schemas.microsoft.com/office/drawing/2014/main" id="{4B41A899-0A37-AFCA-69E7-849D6DC608D5}"/>
              </a:ext>
            </a:extLst>
          </p:cNvPr>
          <p:cNvSpPr>
            <a:spLocks noGrp="1"/>
          </p:cNvSpPr>
          <p:nvPr>
            <p:ph idx="1"/>
          </p:nvPr>
        </p:nvSpPr>
        <p:spPr>
          <a:xfrm>
            <a:off x="238596" y="1300000"/>
            <a:ext cx="8509868" cy="3450000"/>
          </a:xfrm>
        </p:spPr>
        <p:txBody>
          <a:bodyPr>
            <a:normAutofit/>
          </a:bodyPr>
          <a:lstStyle/>
          <a:p>
            <a:pPr>
              <a:spcBef>
                <a:spcPts val="1200"/>
              </a:spcBef>
            </a:pPr>
            <a:r>
              <a:rPr lang="fr-FR" sz="2400" dirty="0">
                <a:latin typeface="Verdana" panose="020B0604030504040204" pitchFamily="34" charset="0"/>
                <a:ea typeface="Verdana" panose="020B0604030504040204" pitchFamily="34" charset="0"/>
                <a:cs typeface="Verdana" panose="020B0604030504040204" pitchFamily="34" charset="0"/>
              </a:rPr>
              <a:t>Un logiciel de présentation inclus dans Microsoft 365</a:t>
            </a:r>
          </a:p>
          <a:p>
            <a:pPr>
              <a:spcBef>
                <a:spcPts val="1200"/>
              </a:spcBef>
            </a:pPr>
            <a:r>
              <a:rPr lang="fr-FR" sz="2400" dirty="0">
                <a:latin typeface="Verdana" panose="020B0604030504040204" pitchFamily="34" charset="0"/>
                <a:ea typeface="Verdana" panose="020B0604030504040204" pitchFamily="34" charset="0"/>
                <a:cs typeface="Verdana" panose="020B0604030504040204" pitchFamily="34" charset="0"/>
              </a:rPr>
              <a:t>Pour créer des diapositives claires et attrayantes</a:t>
            </a:r>
          </a:p>
          <a:p>
            <a:pPr>
              <a:spcBef>
                <a:spcPts val="1200"/>
              </a:spcBef>
            </a:pPr>
            <a:r>
              <a:rPr lang="fr-FR" sz="2400" dirty="0">
                <a:latin typeface="Verdana" panose="020B0604030504040204" pitchFamily="34" charset="0"/>
                <a:ea typeface="Verdana" panose="020B0604030504040204" pitchFamily="34" charset="0"/>
                <a:cs typeface="Verdana" panose="020B0604030504040204" pitchFamily="34" charset="0"/>
              </a:rPr>
              <a:t>Texte, images, vidéos et graphiques animés</a:t>
            </a:r>
          </a:p>
          <a:p>
            <a:pPr>
              <a:spcBef>
                <a:spcPts val="1200"/>
              </a:spcBef>
            </a:pPr>
            <a:r>
              <a:rPr lang="fr-FR" sz="2400" dirty="0">
                <a:latin typeface="Verdana" panose="020B0604030504040204" pitchFamily="34" charset="0"/>
                <a:ea typeface="Verdana" panose="020B0604030504040204" pitchFamily="34" charset="0"/>
                <a:cs typeface="Verdana" panose="020B0604030504040204" pitchFamily="34" charset="0"/>
              </a:rPr>
              <a:t>Disponible sur Mac, PC, iPad, iPhone et Android</a:t>
            </a:r>
          </a:p>
        </p:txBody>
      </p:sp>
      <p:sp>
        <p:nvSpPr>
          <p:cNvPr id="4" name="Espace réservé du numéro de diapositive 3">
            <a:extLst>
              <a:ext uri="{FF2B5EF4-FFF2-40B4-BE49-F238E27FC236}">
                <a16:creationId xmlns:a16="http://schemas.microsoft.com/office/drawing/2014/main" id="{86BAE674-827D-181B-41F5-334507980EBC}"/>
              </a:ext>
            </a:extLst>
          </p:cNvPr>
          <p:cNvSpPr>
            <a:spLocks noGrp="1"/>
          </p:cNvSpPr>
          <p:nvPr>
            <p:ph type="sldNum" sz="quarter" idx="12"/>
          </p:nvPr>
        </p:nvSpPr>
        <p:spPr>
          <a:xfrm>
            <a:off x="8902898" y="4731990"/>
            <a:ext cx="241102" cy="207615"/>
          </a:xfrm>
        </p:spPr>
        <p:txBody>
          <a:bodyPr/>
          <a:lstStyle/>
          <a:p>
            <a:fld id="{29A9C9C0-79C3-284B-BEEA-E214CCE4EF7B}" type="slidenum">
              <a:rPr lang="en-US" smtClean="0"/>
              <a:pPr/>
              <a:t>53</a:t>
            </a:fld>
            <a:endParaRPr lang="en-US"/>
          </a:p>
        </p:txBody>
      </p:sp>
    </p:spTree>
    <p:extLst>
      <p:ext uri="{BB962C8B-B14F-4D97-AF65-F5344CB8AC3E}">
        <p14:creationId xmlns:p14="http://schemas.microsoft.com/office/powerpoint/2010/main" val="2554620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E34BC-9E00-5BD9-9010-F1F9AE28A92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AD66181-6071-297D-79DD-9E16FF36B018}"/>
              </a:ext>
            </a:extLst>
          </p:cNvPr>
          <p:cNvSpPr>
            <a:spLocks noGrp="1"/>
          </p:cNvSpPr>
          <p:nvPr>
            <p:ph type="title"/>
          </p:nvPr>
        </p:nvSpPr>
        <p:spPr>
          <a:xfrm>
            <a:off x="2195736" y="76375"/>
            <a:ext cx="6827713" cy="500737"/>
          </a:xfrm>
        </p:spPr>
        <p:txBody>
          <a:bodyPr>
            <a:noAutofit/>
          </a:bodyPr>
          <a:lstStyle/>
          <a:p>
            <a:r>
              <a:rPr lang="fr-FR" sz="3200" dirty="0">
                <a:solidFill>
                  <a:srgbClr val="FF0000"/>
                </a:solidFill>
                <a:latin typeface="Verdana"/>
                <a:cs typeface="Verdana"/>
              </a:rPr>
              <a:t>Fichiers vidéo et .pptx</a:t>
            </a:r>
            <a:endParaRPr lang="fr-FR" sz="3200" dirty="0">
              <a:solidFill>
                <a:srgbClr val="FF0000"/>
              </a:solidFill>
            </a:endParaRPr>
          </a:p>
        </p:txBody>
      </p:sp>
      <p:sp>
        <p:nvSpPr>
          <p:cNvPr id="4" name="Espace réservé du numéro de diapositive 3">
            <a:extLst>
              <a:ext uri="{FF2B5EF4-FFF2-40B4-BE49-F238E27FC236}">
                <a16:creationId xmlns:a16="http://schemas.microsoft.com/office/drawing/2014/main" id="{2F842274-317D-E9F8-A40F-F485A177A2C3}"/>
              </a:ext>
            </a:extLst>
          </p:cNvPr>
          <p:cNvSpPr>
            <a:spLocks noGrp="1"/>
          </p:cNvSpPr>
          <p:nvPr>
            <p:ph type="sldNum" sz="quarter" idx="12"/>
          </p:nvPr>
        </p:nvSpPr>
        <p:spPr>
          <a:xfrm>
            <a:off x="8902898" y="4731990"/>
            <a:ext cx="241102" cy="207615"/>
          </a:xfrm>
        </p:spPr>
        <p:txBody>
          <a:bodyPr/>
          <a:lstStyle/>
          <a:p>
            <a:fld id="{29A9C9C0-79C3-284B-BEEA-E214CCE4EF7B}" type="slidenum">
              <a:rPr lang="en-US" smtClean="0"/>
              <a:pPr/>
              <a:t>54</a:t>
            </a:fld>
            <a:endParaRPr lang="en-US"/>
          </a:p>
        </p:txBody>
      </p:sp>
      <p:sp>
        <p:nvSpPr>
          <p:cNvPr id="6" name="Espace réservé du contenu 5">
            <a:extLst>
              <a:ext uri="{FF2B5EF4-FFF2-40B4-BE49-F238E27FC236}">
                <a16:creationId xmlns:a16="http://schemas.microsoft.com/office/drawing/2014/main" id="{1D5127A1-09B5-0BA9-F282-BAAAD4D6E82A}"/>
              </a:ext>
            </a:extLst>
          </p:cNvPr>
          <p:cNvSpPr>
            <a:spLocks noGrp="1"/>
          </p:cNvSpPr>
          <p:nvPr>
            <p:ph idx="1"/>
          </p:nvPr>
        </p:nvSpPr>
        <p:spPr>
          <a:xfrm>
            <a:off x="597967" y="987574"/>
            <a:ext cx="8304931" cy="3744416"/>
          </a:xfrm>
        </p:spPr>
        <p:txBody>
          <a:bodyPr>
            <a:normAutofit/>
          </a:bodyPr>
          <a:lstStyle/>
          <a:p>
            <a:r>
              <a:rPr lang="fr-FR" sz="2800" b="1" dirty="0"/>
              <a:t>Exemple 1 </a:t>
            </a:r>
            <a:r>
              <a:rPr lang="fr-FR" sz="2800" dirty="0"/>
              <a:t>: résumer c’est quoi PowerPoint ?</a:t>
            </a:r>
          </a:p>
          <a:p>
            <a:r>
              <a:rPr lang="fr-FR" sz="2400" dirty="0">
                <a:hlinkClick r:id="rId3"/>
              </a:rPr>
              <a:t>https://www.cornil.com/abm/Copilot-Mac-ex1.mp4</a:t>
            </a:r>
            <a:br>
              <a:rPr lang="fr-FR" sz="2400" dirty="0"/>
            </a:br>
            <a:endParaRPr lang="fr-FR" sz="2400" dirty="0"/>
          </a:p>
          <a:p>
            <a:r>
              <a:rPr lang="fr-FR" sz="2800" b="1" dirty="0"/>
              <a:t>Exemple 2 </a:t>
            </a:r>
            <a:r>
              <a:rPr lang="fr-FR" sz="2800" dirty="0"/>
              <a:t>: résumer les conseils :</a:t>
            </a:r>
          </a:p>
          <a:p>
            <a:r>
              <a:rPr lang="fr-FR" sz="2400" dirty="0">
                <a:hlinkClick r:id="rId4"/>
              </a:rPr>
              <a:t>https://www.cornil.com/abm/Copilot-Mac-ex2.mp4</a:t>
            </a:r>
            <a:br>
              <a:rPr lang="fr-FR" sz="2400" dirty="0"/>
            </a:br>
            <a:endParaRPr lang="fr-FR" sz="2400" dirty="0"/>
          </a:p>
          <a:p>
            <a:r>
              <a:rPr lang="fr-FR" sz="2400" b="1"/>
              <a:t>.PPTX</a:t>
            </a:r>
            <a:r>
              <a:rPr lang="fr-FR" sz="2400"/>
              <a:t> </a:t>
            </a:r>
            <a:r>
              <a:rPr lang="fr-FR" sz="2400" dirty="0"/>
              <a:t>:</a:t>
            </a:r>
          </a:p>
          <a:p>
            <a:r>
              <a:rPr lang="fr-FR" sz="2400" dirty="0">
                <a:hlinkClick r:id="rId5"/>
              </a:rPr>
              <a:t>https://www.cornil.com/abm/PP365-Mac01.pptx</a:t>
            </a:r>
            <a:endParaRPr lang="fr-FR" sz="2400" dirty="0"/>
          </a:p>
          <a:p>
            <a:endParaRPr lang="fr-FR" sz="2400" dirty="0"/>
          </a:p>
          <a:p>
            <a:endParaRPr lang="fr-FR" sz="2400" dirty="0"/>
          </a:p>
          <a:p>
            <a:endParaRPr lang="fr-FR" sz="2400" dirty="0"/>
          </a:p>
          <a:p>
            <a:endParaRPr lang="fr-FR" sz="2800" dirty="0"/>
          </a:p>
        </p:txBody>
      </p:sp>
    </p:spTree>
    <p:extLst>
      <p:ext uri="{BB962C8B-B14F-4D97-AF65-F5344CB8AC3E}">
        <p14:creationId xmlns:p14="http://schemas.microsoft.com/office/powerpoint/2010/main" val="11807975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07A91CA8-4CE6-C57F-E9E3-299446F0F682}"/>
            </a:ext>
          </a:extLst>
        </p:cNvPr>
        <p:cNvGrpSpPr/>
        <p:nvPr/>
      </p:nvGrpSpPr>
      <p:grpSpPr>
        <a:xfrm>
          <a:off x="0" y="0"/>
          <a:ext cx="0" cy="0"/>
          <a:chOff x="0" y="0"/>
          <a:chExt cx="0" cy="0"/>
        </a:xfrm>
      </p:grpSpPr>
      <p:grpSp>
        <p:nvGrpSpPr>
          <p:cNvPr id="1031" name="Group 1030">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171450"/>
            <a:ext cx="2138628" cy="4978966"/>
            <a:chOff x="2487613" y="285750"/>
            <a:chExt cx="2428875" cy="5654676"/>
          </a:xfrm>
        </p:grpSpPr>
        <p:sp>
          <p:nvSpPr>
            <p:cNvPr id="1032"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1033"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1034"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103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1036"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1037"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1038"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1039"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1040"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1041"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1042"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1043"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1045" name="Group 104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589"/>
            <a:ext cx="1767505" cy="5140529"/>
            <a:chOff x="6627813" y="194833"/>
            <a:chExt cx="1952625" cy="5678918"/>
          </a:xfrm>
        </p:grpSpPr>
        <p:sp>
          <p:nvSpPr>
            <p:cNvPr id="1046"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1047"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1048"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1049"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1050"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1051"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1052"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1053"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1054"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1055"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1056"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1057"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1059" name="Rectangle 1058">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061"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242857"/>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useBgFill="1">
        <p:nvSpPr>
          <p:cNvPr id="1063" name="Rectangle 1062">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Abstract question marks illustration">
            <a:extLst>
              <a:ext uri="{FF2B5EF4-FFF2-40B4-BE49-F238E27FC236}">
                <a16:creationId xmlns:a16="http://schemas.microsoft.com/office/drawing/2014/main" id="{54FEB586-6778-635F-798E-17F92366D557}"/>
              </a:ext>
            </a:extLst>
          </p:cNvPr>
          <p:cNvPicPr>
            <a:picLocks noChangeAspect="1"/>
          </p:cNvPicPr>
          <p:nvPr/>
        </p:nvPicPr>
        <p:blipFill rotWithShape="1">
          <a:blip r:embed="rId3"/>
          <a:srcRect l="9091" t="23391"/>
          <a:stretch>
            <a:fillRect/>
          </a:stretch>
        </p:blipFill>
        <p:spPr>
          <a:xfrm>
            <a:off x="20" y="10"/>
            <a:ext cx="9143980" cy="5143490"/>
          </a:xfrm>
          <a:prstGeom prst="rect">
            <a:avLst/>
          </a:prstGeom>
          <a:extLst>
            <a:ext uri="{909E8E84-426E-40DD-AFC4-6F175D3DCCD1}">
              <a14:hiddenFill xmlns:a14="http://schemas.microsoft.com/office/drawing/2010/main">
                <a:solidFill>
                  <a:srgbClr val="FFFFFF"/>
                </a:solidFill>
              </a14:hiddenFill>
            </a:ext>
          </a:extLst>
        </p:spPr>
      </p:pic>
      <p:sp>
        <p:nvSpPr>
          <p:cNvPr id="1065" name="Freeform 5">
            <a:extLst>
              <a:ext uri="{FF2B5EF4-FFF2-40B4-BE49-F238E27FC236}">
                <a16:creationId xmlns:a16="http://schemas.microsoft.com/office/drawing/2014/main" id="{4536C52F-C11B-4718-8B63-3E4A43465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724222"/>
            <a:ext cx="7951572" cy="1627792"/>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B6580E84-AB12-6EDD-BB73-A98B935EA4C7}"/>
              </a:ext>
            </a:extLst>
          </p:cNvPr>
          <p:cNvSpPr>
            <a:spLocks noGrp="1"/>
          </p:cNvSpPr>
          <p:nvPr>
            <p:ph type="title"/>
          </p:nvPr>
        </p:nvSpPr>
        <p:spPr>
          <a:xfrm>
            <a:off x="812799" y="2971800"/>
            <a:ext cx="6343650" cy="719183"/>
          </a:xfrm>
        </p:spPr>
        <p:txBody>
          <a:bodyPr vert="horz" lIns="91440" tIns="45720" rIns="91440" bIns="45720" rtlCol="0" anchor="b">
            <a:normAutofit/>
          </a:bodyPr>
          <a:lstStyle/>
          <a:p>
            <a:pPr defTabSz="457200"/>
            <a:r>
              <a:rPr lang="en-US" sz="3300" b="1">
                <a:solidFill>
                  <a:srgbClr val="FEFFFF"/>
                </a:solidFill>
              </a:rPr>
              <a:t>Avez-vous des questions?</a:t>
            </a:r>
          </a:p>
        </p:txBody>
      </p:sp>
      <p:sp>
        <p:nvSpPr>
          <p:cNvPr id="3" name="Espace réservé du numéro de diapositive 2">
            <a:extLst>
              <a:ext uri="{FF2B5EF4-FFF2-40B4-BE49-F238E27FC236}">
                <a16:creationId xmlns:a16="http://schemas.microsoft.com/office/drawing/2014/main" id="{BFE0BBA5-93E5-365A-D030-0A7D3F062DAF}"/>
              </a:ext>
            </a:extLst>
          </p:cNvPr>
          <p:cNvSpPr>
            <a:spLocks noGrp="1"/>
          </p:cNvSpPr>
          <p:nvPr>
            <p:ph type="sldNum" sz="quarter" idx="10"/>
          </p:nvPr>
        </p:nvSpPr>
        <p:spPr>
          <a:xfrm>
            <a:off x="227406" y="3359052"/>
            <a:ext cx="584825" cy="273844"/>
          </a:xfrm>
        </p:spPr>
        <p:txBody>
          <a:bodyPr vert="horz" lIns="91440" tIns="45720" rIns="91440" bIns="45720" rtlCol="0" anchor="ctr">
            <a:normAutofit/>
          </a:bodyPr>
          <a:lstStyle/>
          <a:p>
            <a:pPr>
              <a:lnSpc>
                <a:spcPct val="90000"/>
              </a:lnSpc>
              <a:spcAft>
                <a:spcPts val="600"/>
              </a:spcAft>
            </a:pPr>
            <a:fld id="{29A9C9C0-79C3-284B-BEEA-E214CCE4EF7B}" type="slidenum">
              <a:rPr lang="en-US" sz="1300" smtClean="0">
                <a:solidFill>
                  <a:srgbClr val="FEFFFF"/>
                </a:solidFill>
                <a:latin typeface="+mn-lt"/>
                <a:ea typeface="+mn-ea"/>
                <a:cs typeface="+mn-cs"/>
              </a:rPr>
              <a:pPr>
                <a:lnSpc>
                  <a:spcPct val="90000"/>
                </a:lnSpc>
                <a:spcAft>
                  <a:spcPts val="600"/>
                </a:spcAft>
              </a:pPr>
              <a:t>55</a:t>
            </a:fld>
            <a:endParaRPr lang="en-US" sz="1300">
              <a:solidFill>
                <a:srgbClr val="FEFFFF"/>
              </a:solidFill>
              <a:latin typeface="+mn-lt"/>
              <a:ea typeface="+mn-ea"/>
              <a:cs typeface="+mn-cs"/>
            </a:endParaRPr>
          </a:p>
        </p:txBody>
      </p:sp>
    </p:spTree>
    <p:extLst>
      <p:ext uri="{BB962C8B-B14F-4D97-AF65-F5344CB8AC3E}">
        <p14:creationId xmlns:p14="http://schemas.microsoft.com/office/powerpoint/2010/main" val="31293477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hidden="1">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pPr>
              <a:spcAft>
                <a:spcPts val="600"/>
              </a:spcAft>
            </a:pPr>
            <a:fld id="{29A9C9C0-79C3-284B-BEEA-E214CCE4EF7B}" type="slidenum">
              <a:rPr lang="en-US" smtClean="0"/>
              <a:pPr>
                <a:spcAft>
                  <a:spcPts val="600"/>
                </a:spcAft>
              </a:pPr>
              <a:t>56</a:t>
            </a:fld>
            <a:endParaRPr lang="en-US" dirty="0"/>
          </a:p>
        </p:txBody>
      </p:sp>
      <p:pic>
        <p:nvPicPr>
          <p:cNvPr id="5" name="Image 4" descr="Une image contenant intérieur, meubles, mur, Ordinateur personnel  Description générée automatiquement">
            <a:extLst>
              <a:ext uri="{FF2B5EF4-FFF2-40B4-BE49-F238E27FC236}">
                <a16:creationId xmlns:a16="http://schemas.microsoft.com/office/drawing/2014/main" id="{80447CD0-723D-8C91-B19D-5434D35FB707}"/>
              </a:ext>
            </a:extLst>
          </p:cNvPr>
          <p:cNvPicPr>
            <a:picLocks noChangeAspect="1"/>
          </p:cNvPicPr>
          <p:nvPr/>
        </p:nvPicPr>
        <p:blipFill>
          <a:blip r:embed="rId3"/>
          <a:srcRect l="4445" r="4445"/>
          <a:stretch>
            <a:fillRect/>
          </a:stretch>
        </p:blipFill>
        <p:spPr>
          <a:xfrm>
            <a:off x="1143000" y="0"/>
            <a:ext cx="7029400" cy="5143500"/>
          </a:xfrm>
          <a:prstGeom prst="rect">
            <a:avLst/>
          </a:prstGeom>
        </p:spPr>
      </p:pic>
      <p:pic>
        <p:nvPicPr>
          <p:cNvPr id="6" name="Picture 2" descr="A suivre | Magazine">
            <a:extLst>
              <a:ext uri="{FF2B5EF4-FFF2-40B4-BE49-F238E27FC236}">
                <a16:creationId xmlns:a16="http://schemas.microsoft.com/office/drawing/2014/main" id="{E1BB5FEC-517D-6BF2-8729-B21A1B49C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363838"/>
            <a:ext cx="7874000" cy="158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92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rcRect t="7852" b="7852"/>
          <a:stretch>
            <a:fillRect/>
          </a:stretch>
        </p:blipFill>
        <p:spPr>
          <a:xfrm>
            <a:off x="0" y="-7674"/>
            <a:ext cx="9150317" cy="5143500"/>
          </a:xfrm>
          <a:prstGeom prst="rect">
            <a:avLst/>
          </a:prstGeom>
        </p:spPr>
      </p:pic>
      <p:sp>
        <p:nvSpPr>
          <p:cNvPr id="8" name="ZoneTexte 7"/>
          <p:cNvSpPr txBox="1"/>
          <p:nvPr/>
        </p:nvSpPr>
        <p:spPr>
          <a:xfrm>
            <a:off x="2022359" y="4263236"/>
            <a:ext cx="5099281" cy="830997"/>
          </a:xfrm>
          <a:prstGeom prst="rect">
            <a:avLst/>
          </a:prstGeom>
          <a:noFill/>
        </p:spPr>
        <p:txBody>
          <a:bodyPr wrap="none" rtlCol="0">
            <a:spAutoFit/>
          </a:bodyPr>
          <a:lstStyle/>
          <a:p>
            <a:r>
              <a:rPr lang="fr-FR" sz="4800" dirty="0">
                <a:solidFill>
                  <a:srgbClr val="FF0000"/>
                </a:solidFill>
                <a:latin typeface="Verdana" panose="020B0604030504040204" pitchFamily="34" charset="0"/>
                <a:ea typeface="Verdana" panose="020B0604030504040204" pitchFamily="34" charset="0"/>
                <a:cs typeface="Verdana" panose="020B0604030504040204" pitchFamily="34" charset="0"/>
                <a:hlinkClick r:id="rId4"/>
              </a:rPr>
              <a:t>www.cornil.com</a:t>
            </a:r>
            <a:endParaRPr lang="fr-FR" sz="48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57</a:t>
            </a:fld>
            <a:endParaRPr lang="en-US" dirty="0"/>
          </a:p>
        </p:txBody>
      </p:sp>
      <p:sp>
        <p:nvSpPr>
          <p:cNvPr id="7" name="Titre 1">
            <a:extLst>
              <a:ext uri="{FF2B5EF4-FFF2-40B4-BE49-F238E27FC236}">
                <a16:creationId xmlns:a16="http://schemas.microsoft.com/office/drawing/2014/main" id="{A5E0AD99-3AC7-E749-C1BC-9FC549495FE0}"/>
              </a:ext>
            </a:extLst>
          </p:cNvPr>
          <p:cNvSpPr>
            <a:spLocks noGrp="1"/>
          </p:cNvSpPr>
          <p:nvPr>
            <p:ph type="title"/>
          </p:nvPr>
        </p:nvSpPr>
        <p:spPr>
          <a:xfrm>
            <a:off x="167136" y="27825"/>
            <a:ext cx="8759098" cy="574984"/>
          </a:xfrm>
        </p:spPr>
        <p:txBody>
          <a:bodyPr>
            <a:noAutofit/>
          </a:bodyPr>
          <a:lstStyle/>
          <a:p>
            <a:r>
              <a:rPr lang="fr-FR" sz="4800" dirty="0">
                <a:solidFill>
                  <a:schemeClr val="bg1"/>
                </a:solidFill>
                <a:latin typeface="Verdana"/>
                <a:cs typeface="Verdana"/>
              </a:rPr>
              <a:t>Plus sur </a:t>
            </a:r>
          </a:p>
        </p:txBody>
      </p:sp>
    </p:spTree>
    <p:extLst>
      <p:ext uri="{BB962C8B-B14F-4D97-AF65-F5344CB8AC3E}">
        <p14:creationId xmlns:p14="http://schemas.microsoft.com/office/powerpoint/2010/main" val="416193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after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8">
                                            <p:txEl>
                                              <p:pRg st="0" end="0"/>
                                            </p:txEl>
                                          </p:spTgt>
                                        </p:tgtEl>
                                        <p:attrNameLst>
                                          <p:attrName>ppt_w</p:attrName>
                                        </p:attrNameLst>
                                      </p:cBhvr>
                                    </p:anim>
                                    <p:anim by="(#ppt_w*0.50)" calcmode="lin" valueType="num">
                                      <p:cBhvr>
                                        <p:cTn id="8" dur="500" decel="50000" autoRev="1" fill="hold">
                                          <p:stCondLst>
                                            <p:cond delay="0"/>
                                          </p:stCondLst>
                                        </p:cTn>
                                        <p:tgtEl>
                                          <p:spTgt spid="8">
                                            <p:txEl>
                                              <p:pRg st="0" end="0"/>
                                            </p:txEl>
                                          </p:spTgt>
                                        </p:tgtEl>
                                        <p:attrNameLst>
                                          <p:attrName>ppt_x</p:attrName>
                                        </p:attrNameLst>
                                      </p:cBhvr>
                                    </p:anim>
                                    <p:anim from="(-#ppt_h/2)" to="(#ppt_y)" calcmode="lin" valueType="num">
                                      <p:cBhvr>
                                        <p:cTn id="9" dur="1000" fill="hold">
                                          <p:stCondLst>
                                            <p:cond delay="0"/>
                                          </p:stCondLst>
                                        </p:cTn>
                                        <p:tgtEl>
                                          <p:spTgt spid="8">
                                            <p:txEl>
                                              <p:pRg st="0" end="0"/>
                                            </p:txEl>
                                          </p:spTgt>
                                        </p:tgtEl>
                                        <p:attrNameLst>
                                          <p:attrName>ppt_y</p:attrName>
                                        </p:attrNameLst>
                                      </p:cBhvr>
                                    </p:anim>
                                    <p:animRot by="21600000">
                                      <p:cBhvr>
                                        <p:cTn id="10" dur="1000" fill="hold">
                                          <p:stCondLst>
                                            <p:cond delay="0"/>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p:cNvSpPr>
          <p:nvPr/>
        </p:nvSpPr>
        <p:spPr bwMode="auto">
          <a:xfrm>
            <a:off x="0" y="4156203"/>
            <a:ext cx="9144000" cy="987297"/>
          </a:xfrm>
          <a:custGeom>
            <a:avLst/>
            <a:gdLst/>
            <a:ahLst/>
            <a:cxnLst/>
            <a:rect l="0" t="0" r="r" b="b"/>
            <a:pathLst>
              <a:path w="21600" h="21600">
                <a:moveTo>
                  <a:pt x="0" y="0"/>
                </a:moveTo>
                <a:lnTo>
                  <a:pt x="21600" y="0"/>
                </a:lnTo>
                <a:lnTo>
                  <a:pt x="21600" y="21600"/>
                </a:lnTo>
                <a:lnTo>
                  <a:pt x="0" y="21600"/>
                </a:lnTo>
                <a:lnTo>
                  <a:pt x="0" y="0"/>
                </a:lnTo>
                <a:close/>
                <a:moveTo>
                  <a:pt x="0" y="0"/>
                </a:moveTo>
              </a:path>
            </a:pathLst>
          </a:custGeom>
          <a:gradFill rotWithShape="0">
            <a:gsLst>
              <a:gs pos="0">
                <a:srgbClr val="FFC0BE"/>
              </a:gs>
              <a:gs pos="100000">
                <a:srgbClr val="D1403C"/>
              </a:gs>
            </a:gsLst>
            <a:lin ang="5400000" scaled="1"/>
          </a:gradFill>
          <a:ln>
            <a:noFill/>
          </a:ln>
          <a:effectLst>
            <a:outerShdw blurRad="38100" dist="25399" dir="5400000" algn="ctr" rotWithShape="0">
              <a:srgbClr val="808080">
                <a:alpha val="34998"/>
              </a:srgbClr>
            </a:outerShdw>
          </a:effectLst>
          <a:extLst>
            <a:ext uri="{91240B29-F687-4f45-9708-019B960494DF}">
              <a14:hiddenLine xmlns="" xmlns:a14="http://schemas.microsoft.com/office/drawing/2010/main" w="12700" cap="rnd">
                <a:solidFill>
                  <a:srgbClr val="000000"/>
                </a:solidFill>
                <a:round/>
                <a:headEnd type="none" w="med" len="med"/>
                <a:tailEnd type="none" w="med" len="med"/>
              </a14:hiddenLine>
            </a:ext>
          </a:extLst>
        </p:spPr>
        <p:txBody>
          <a:bodyPr lIns="0" tIns="0" rIns="0" bIns="0"/>
          <a:lstStyle/>
          <a:p>
            <a:endParaRPr lang="fr-FR"/>
          </a:p>
        </p:txBody>
      </p:sp>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t="18359" b="11035"/>
          <a:stretch>
            <a:fillRect/>
          </a:stretch>
        </p:blipFill>
        <p:spPr bwMode="auto">
          <a:xfrm>
            <a:off x="-1" y="13003"/>
            <a:ext cx="9145041" cy="43055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a:tailEnd/>
              </a14:hiddenLine>
            </a:ext>
          </a:extLst>
        </p:spPr>
      </p:pic>
      <p:sp>
        <p:nvSpPr>
          <p:cNvPr id="9219" name="Rectangle 3"/>
          <p:cNvSpPr>
            <a:spLocks/>
          </p:cNvSpPr>
          <p:nvPr/>
        </p:nvSpPr>
        <p:spPr bwMode="auto">
          <a:xfrm>
            <a:off x="0" y="4339829"/>
            <a:ext cx="9144000" cy="803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23912" tIns="23912" rIns="23912" bIns="23912"/>
          <a:lstStyle/>
          <a:p>
            <a:pPr algn="ctr"/>
            <a:r>
              <a:rPr lang="fr-FR" sz="4200">
                <a:solidFill>
                  <a:srgbClr val="FFFFFF"/>
                </a:solidFill>
                <a:latin typeface="Helvetica" charset="0"/>
                <a:ea typeface="ＭＳ Ｐゴシック" charset="0"/>
                <a:cs typeface="Helvetica" charset="0"/>
                <a:sym typeface="Helvetica" charset="0"/>
              </a:rPr>
              <a:t>iPad, iPhone et Mac, c’est au CILAC</a:t>
            </a:r>
          </a:p>
        </p:txBody>
      </p:sp>
      <p:sp>
        <p:nvSpPr>
          <p:cNvPr id="2" name="Espace réservé du numéro de diapositive 1">
            <a:extLst>
              <a:ext uri="{FF2B5EF4-FFF2-40B4-BE49-F238E27FC236}">
                <a16:creationId xmlns:a16="http://schemas.microsoft.com/office/drawing/2014/main" id="{F30C4C9D-8CCA-094B-84A0-291E63BABFDC}"/>
              </a:ext>
            </a:extLst>
          </p:cNvPr>
          <p:cNvSpPr>
            <a:spLocks noGrp="1"/>
          </p:cNvSpPr>
          <p:nvPr>
            <p:ph type="sldNum" sz="quarter" idx="10"/>
          </p:nvPr>
        </p:nvSpPr>
        <p:spPr/>
        <p:txBody>
          <a:bodyPr/>
          <a:lstStyle/>
          <a:p>
            <a:fld id="{29A9C9C0-79C3-284B-BEEA-E214CCE4EF7B}" type="slidenum">
              <a:rPr lang="en-US" smtClean="0"/>
              <a:pPr/>
              <a:t>58</a:t>
            </a:fld>
            <a:endParaRPr lang="en-US"/>
          </a:p>
        </p:txBody>
      </p:sp>
    </p:spTree>
    <p:extLst>
      <p:ext uri="{BB962C8B-B14F-4D97-AF65-F5344CB8AC3E}">
        <p14:creationId xmlns:p14="http://schemas.microsoft.com/office/powerpoint/2010/main" val="381074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afterEffect">
                                  <p:stCondLst>
                                    <p:cond delay="0"/>
                                  </p:stCondLst>
                                  <p:iterate type="lt">
                                    <p:tmPct val="10000"/>
                                  </p:iterate>
                                  <p:childTnLst>
                                    <p:set>
                                      <p:cBhvr>
                                        <p:cTn id="6" dur="1" fill="hold">
                                          <p:stCondLst>
                                            <p:cond delay="0"/>
                                          </p:stCondLst>
                                        </p:cTn>
                                        <p:tgtEl>
                                          <p:spTgt spid="9219">
                                            <p:txEl>
                                              <p:pRg st="0" end="0"/>
                                            </p:txEl>
                                          </p:spTgt>
                                        </p:tgtEl>
                                        <p:attrNameLst>
                                          <p:attrName>style.visibility</p:attrName>
                                        </p:attrNameLst>
                                      </p:cBhvr>
                                      <p:to>
                                        <p:strVal val="visible"/>
                                      </p:to>
                                    </p:set>
                                    <p:anim by="(-#ppt_w*2)" calcmode="lin" valueType="num">
                                      <p:cBhvr rctx="PPT">
                                        <p:cTn id="7" dur="1000" autoRev="1" fill="hold">
                                          <p:stCondLst>
                                            <p:cond delay="0"/>
                                          </p:stCondLst>
                                        </p:cTn>
                                        <p:tgtEl>
                                          <p:spTgt spid="9219">
                                            <p:txEl>
                                              <p:pRg st="0" end="0"/>
                                            </p:txEl>
                                          </p:spTgt>
                                        </p:tgtEl>
                                        <p:attrNameLst>
                                          <p:attrName>ppt_w</p:attrName>
                                        </p:attrNameLst>
                                      </p:cBhvr>
                                    </p:anim>
                                    <p:anim by="(#ppt_w*0.50)" calcmode="lin" valueType="num">
                                      <p:cBhvr>
                                        <p:cTn id="8" dur="1000" decel="50000" autoRev="1" fill="hold">
                                          <p:stCondLst>
                                            <p:cond delay="0"/>
                                          </p:stCondLst>
                                        </p:cTn>
                                        <p:tgtEl>
                                          <p:spTgt spid="9219">
                                            <p:txEl>
                                              <p:pRg st="0" end="0"/>
                                            </p:txEl>
                                          </p:spTgt>
                                        </p:tgtEl>
                                        <p:attrNameLst>
                                          <p:attrName>ppt_x</p:attrName>
                                        </p:attrNameLst>
                                      </p:cBhvr>
                                    </p:anim>
                                    <p:anim from="(-#ppt_h/2)" to="(#ppt_y)" calcmode="lin" valueType="num">
                                      <p:cBhvr>
                                        <p:cTn id="9" dur="2000" fill="hold">
                                          <p:stCondLst>
                                            <p:cond delay="0"/>
                                          </p:stCondLst>
                                        </p:cTn>
                                        <p:tgtEl>
                                          <p:spTgt spid="9219">
                                            <p:txEl>
                                              <p:pRg st="0" end="0"/>
                                            </p:txEl>
                                          </p:spTgt>
                                        </p:tgtEl>
                                        <p:attrNameLst>
                                          <p:attrName>ppt_y</p:attrName>
                                        </p:attrNameLst>
                                      </p:cBhvr>
                                    </p:anim>
                                    <p:animRot by="21600000">
                                      <p:cBhvr>
                                        <p:cTn id="10" dur="2000" fill="hold">
                                          <p:stCondLst>
                                            <p:cond delay="0"/>
                                          </p:stCondLst>
                                        </p:cTn>
                                        <p:tgtEl>
                                          <p:spTgt spid="921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a:xfrm flipH="1" flipV="1">
            <a:off x="7627070" y="4895701"/>
            <a:ext cx="1121393" cy="52313"/>
          </a:xfrm>
        </p:spPr>
        <p:txBody>
          <a:bodyPr/>
          <a:lstStyle/>
          <a:p>
            <a:fld id="{29A9C9C0-79C3-284B-BEEA-E214CCE4EF7B}" type="slidenum">
              <a:rPr lang="en-US" smtClean="0"/>
              <a:pPr/>
              <a:t>59</a:t>
            </a:fld>
            <a:endParaRPr lang="en-US" dirty="0"/>
          </a:p>
        </p:txBody>
      </p:sp>
      <p:pic>
        <p:nvPicPr>
          <p:cNvPr id="4" name="Image 3">
            <a:extLst>
              <a:ext uri="{FF2B5EF4-FFF2-40B4-BE49-F238E27FC236}">
                <a16:creationId xmlns:a16="http://schemas.microsoft.com/office/drawing/2014/main" id="{3CB513C6-4C31-ED87-7DF0-19EB65E118E8}"/>
              </a:ext>
            </a:extLst>
          </p:cNvPr>
          <p:cNvPicPr>
            <a:picLocks noChangeAspect="1"/>
          </p:cNvPicPr>
          <p:nvPr/>
        </p:nvPicPr>
        <p:blipFill>
          <a:blip r:embed="rId3"/>
          <a:srcRect b="20443"/>
          <a:stretch>
            <a:fillRect/>
          </a:stretch>
        </p:blipFill>
        <p:spPr>
          <a:xfrm>
            <a:off x="258369" y="0"/>
            <a:ext cx="8627261" cy="5126528"/>
          </a:xfrm>
          <a:prstGeom prst="rect">
            <a:avLst/>
          </a:prstGeom>
        </p:spPr>
      </p:pic>
      <p:sp>
        <p:nvSpPr>
          <p:cNvPr id="5" name="Rectangle 4">
            <a:extLst>
              <a:ext uri="{FF2B5EF4-FFF2-40B4-BE49-F238E27FC236}">
                <a16:creationId xmlns:a16="http://schemas.microsoft.com/office/drawing/2014/main" id="{BABB9967-BE84-BABA-E977-38FE7F18EB20}"/>
              </a:ext>
            </a:extLst>
          </p:cNvPr>
          <p:cNvSpPr/>
          <p:nvPr/>
        </p:nvSpPr>
        <p:spPr>
          <a:xfrm>
            <a:off x="231547" y="4408441"/>
            <a:ext cx="8607206" cy="735059"/>
          </a:xfrm>
          <a:prstGeom prst="rect">
            <a:avLst/>
          </a:prstGeom>
        </p:spPr>
        <p:txBody>
          <a:bodyPr wrap="square" lIns="57389" tIns="28695" rIns="57389" bIns="28695">
            <a:spAutoFit/>
          </a:bodyPr>
          <a:lstStyle/>
          <a:p>
            <a:r>
              <a:rPr lang="fr-FR" sz="4400" dirty="0">
                <a:solidFill>
                  <a:schemeClr val="bg1"/>
                </a:solidFill>
                <a:latin typeface="Verdana"/>
                <a:cs typeface="Verdana"/>
              </a:rPr>
              <a:t>https://</a:t>
            </a:r>
            <a:r>
              <a:rPr lang="fr-FR" sz="4400" dirty="0" err="1">
                <a:solidFill>
                  <a:schemeClr val="bg1"/>
                </a:solidFill>
                <a:latin typeface="Verdana"/>
                <a:cs typeface="Verdana"/>
              </a:rPr>
              <a:t>cilaclamadeleine.org</a:t>
            </a:r>
            <a:endParaRPr lang="fr-FR" sz="4400" dirty="0">
              <a:solidFill>
                <a:schemeClr val="bg1"/>
              </a:solidFill>
            </a:endParaRPr>
          </a:p>
        </p:txBody>
      </p:sp>
      <p:sp>
        <p:nvSpPr>
          <p:cNvPr id="6" name="ZoneTexte 5">
            <a:extLst>
              <a:ext uri="{FF2B5EF4-FFF2-40B4-BE49-F238E27FC236}">
                <a16:creationId xmlns:a16="http://schemas.microsoft.com/office/drawing/2014/main" id="{2A0CA4C0-D218-7A07-3B6F-EB510FF570EC}"/>
              </a:ext>
            </a:extLst>
          </p:cNvPr>
          <p:cNvSpPr txBox="1"/>
          <p:nvPr/>
        </p:nvSpPr>
        <p:spPr>
          <a:xfrm>
            <a:off x="5694422" y="263075"/>
            <a:ext cx="3054041" cy="1714828"/>
          </a:xfrm>
          <a:prstGeom prst="rect">
            <a:avLst/>
          </a:prstGeom>
          <a:noFill/>
        </p:spPr>
        <p:txBody>
          <a:bodyPr wrap="none" rtlCol="0">
            <a:spAutoFit/>
          </a:bodyPr>
          <a:lstStyle/>
          <a:p>
            <a:r>
              <a:rPr lang="fr-FR" dirty="0">
                <a:latin typeface="Verdana" panose="020B0604030504040204" pitchFamily="34" charset="0"/>
                <a:ea typeface="Verdana" panose="020B0604030504040204" pitchFamily="34" charset="0"/>
                <a:cs typeface="Verdana" panose="020B0604030504040204" pitchFamily="34" charset="0"/>
              </a:rPr>
              <a:t>CCA </a:t>
            </a:r>
            <a:br>
              <a:rPr lang="fr-FR" dirty="0">
                <a:latin typeface="Verdana" panose="020B0604030504040204" pitchFamily="34" charset="0"/>
                <a:ea typeface="Verdana" panose="020B0604030504040204" pitchFamily="34" charset="0"/>
                <a:cs typeface="Verdana" panose="020B0604030504040204" pitchFamily="34" charset="0"/>
              </a:rPr>
            </a:br>
            <a:r>
              <a:rPr lang="fr-FR" dirty="0">
                <a:latin typeface="Verdana" panose="020B0604030504040204" pitchFamily="34" charset="0"/>
                <a:ea typeface="Verdana" panose="020B0604030504040204" pitchFamily="34" charset="0"/>
                <a:cs typeface="Verdana" panose="020B0604030504040204" pitchFamily="34" charset="0"/>
              </a:rPr>
              <a:t>35 rue St Joseph</a:t>
            </a:r>
          </a:p>
          <a:p>
            <a:r>
              <a:rPr lang="fr-FR" dirty="0">
                <a:latin typeface="Verdana" panose="020B0604030504040204" pitchFamily="34" charset="0"/>
                <a:ea typeface="Verdana" panose="020B0604030504040204" pitchFamily="34" charset="0"/>
                <a:cs typeface="Verdana" panose="020B0604030504040204" pitchFamily="34" charset="0"/>
              </a:rPr>
              <a:t>59110</a:t>
            </a:r>
            <a:br>
              <a:rPr lang="fr-FR" dirty="0">
                <a:latin typeface="Verdana" panose="020B0604030504040204" pitchFamily="34" charset="0"/>
                <a:ea typeface="Verdana" panose="020B0604030504040204" pitchFamily="34" charset="0"/>
                <a:cs typeface="Verdana" panose="020B0604030504040204" pitchFamily="34" charset="0"/>
              </a:rPr>
            </a:br>
            <a:r>
              <a:rPr lang="fr-FR" dirty="0">
                <a:latin typeface="Verdana" panose="020B0604030504040204" pitchFamily="34" charset="0"/>
                <a:ea typeface="Verdana" panose="020B0604030504040204" pitchFamily="34" charset="0"/>
                <a:cs typeface="Verdana" panose="020B0604030504040204" pitchFamily="34" charset="0"/>
              </a:rPr>
              <a:t>La Madeleine</a:t>
            </a:r>
          </a:p>
        </p:txBody>
      </p:sp>
    </p:spTree>
    <p:extLst>
      <p:ext uri="{BB962C8B-B14F-4D97-AF65-F5344CB8AC3E}">
        <p14:creationId xmlns:p14="http://schemas.microsoft.com/office/powerpoint/2010/main" val="3155773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6132F0-92C0-5D90-7DDD-893D52FB67C6}"/>
              </a:ext>
            </a:extLst>
          </p:cNvPr>
          <p:cNvSpPr>
            <a:spLocks noGrp="1"/>
          </p:cNvSpPr>
          <p:nvPr>
            <p:ph type="title"/>
          </p:nvPr>
        </p:nvSpPr>
        <p:spPr>
          <a:xfrm>
            <a:off x="1248480" y="247425"/>
            <a:ext cx="7884368" cy="617256"/>
          </a:xfrm>
        </p:spPr>
        <p:txBody>
          <a:bodyPr>
            <a:noAutofit/>
          </a:bodyPr>
          <a:lstStyle/>
          <a:p>
            <a:r>
              <a:rPr lang="en-US" sz="3200" dirty="0">
                <a:solidFill>
                  <a:srgbClr val="FF0000"/>
                </a:solidFill>
              </a:rPr>
              <a:t>PowerPoint pour quoi faire au </a:t>
            </a:r>
            <a:r>
              <a:rPr lang="en-US" sz="3200" dirty="0" err="1">
                <a:solidFill>
                  <a:srgbClr val="FF0000"/>
                </a:solidFill>
              </a:rPr>
              <a:t>Cilac</a:t>
            </a:r>
            <a:r>
              <a:rPr lang="en-US" sz="3200" dirty="0">
                <a:solidFill>
                  <a:srgbClr val="FF0000"/>
                </a:solidFill>
              </a:rPr>
              <a:t> ?</a:t>
            </a:r>
            <a:endParaRPr lang="fr-FR" sz="3200" dirty="0"/>
          </a:p>
        </p:txBody>
      </p:sp>
      <p:sp>
        <p:nvSpPr>
          <p:cNvPr id="5" name="Espace réservé du numéro de diapositive 4">
            <a:extLst>
              <a:ext uri="{FF2B5EF4-FFF2-40B4-BE49-F238E27FC236}">
                <a16:creationId xmlns:a16="http://schemas.microsoft.com/office/drawing/2014/main" id="{DCDE9670-1887-F64D-E7C6-6B62D4FD8E6C}"/>
              </a:ext>
            </a:extLst>
          </p:cNvPr>
          <p:cNvSpPr>
            <a:spLocks noGrp="1"/>
          </p:cNvSpPr>
          <p:nvPr>
            <p:ph type="sldNum" sz="quarter" idx="12"/>
          </p:nvPr>
        </p:nvSpPr>
        <p:spPr/>
        <p:txBody>
          <a:bodyPr/>
          <a:lstStyle/>
          <a:p>
            <a:fld id="{C18BADB2-18C9-2A44-B609-E3E49176EB07}" type="slidenum">
              <a:rPr lang="en-US" smtClean="0"/>
              <a:pPr/>
              <a:t>6</a:t>
            </a:fld>
            <a:endParaRPr lang="en-US"/>
          </a:p>
        </p:txBody>
      </p:sp>
      <p:sp>
        <p:nvSpPr>
          <p:cNvPr id="6" name="ZoneTexte 5">
            <a:extLst>
              <a:ext uri="{FF2B5EF4-FFF2-40B4-BE49-F238E27FC236}">
                <a16:creationId xmlns:a16="http://schemas.microsoft.com/office/drawing/2014/main" id="{C0C356C3-0E59-9E4F-AF47-689DBD31BB5E}"/>
              </a:ext>
            </a:extLst>
          </p:cNvPr>
          <p:cNvSpPr txBox="1"/>
          <p:nvPr/>
        </p:nvSpPr>
        <p:spPr>
          <a:xfrm>
            <a:off x="755576" y="915566"/>
            <a:ext cx="7708121" cy="3613169"/>
          </a:xfrm>
          <a:prstGeom prst="rect">
            <a:avLst/>
          </a:prstGeom>
          <a:noFill/>
        </p:spPr>
        <p:txBody>
          <a:bodyPr wrap="square" rtlCol="0">
            <a:spAutoFit/>
          </a:bodyPr>
          <a:lstStyle/>
          <a:p>
            <a:pPr algn="l"/>
            <a:r>
              <a:rPr lang="fr-FR" dirty="0">
                <a:latin typeface="+mn-lt"/>
              </a:rPr>
              <a:t>Cet atelier est fait pour les administrateurs et administratrices qui animent le CILAC.</a:t>
            </a:r>
          </a:p>
          <a:p>
            <a:pPr algn="l"/>
            <a:endParaRPr lang="fr-FR" dirty="0">
              <a:latin typeface="+mn-lt"/>
            </a:endParaRPr>
          </a:p>
          <a:p>
            <a:pPr marL="1318097" lvl="3" indent="-457200" algn="l" defTabSz="457200">
              <a:spcBef>
                <a:spcPts val="1000"/>
              </a:spcBef>
              <a:spcAft>
                <a:spcPts val="0"/>
              </a:spcAft>
              <a:buClr>
                <a:schemeClr val="accent1"/>
              </a:buClr>
              <a:buSzPct val="80000"/>
              <a:buFont typeface="Wingdings 3" charset="2"/>
              <a:buChar char=""/>
            </a:pPr>
            <a:r>
              <a:rPr lang="fr-FR" sz="2400" dirty="0">
                <a:solidFill>
                  <a:srgbClr val="404040"/>
                </a:solidFill>
                <a:latin typeface="+mn-lt"/>
                <a:ea typeface="+mn-ea"/>
                <a:cs typeface="+mn-cs"/>
              </a:rPr>
              <a:t>Pour les ateliers ;</a:t>
            </a:r>
          </a:p>
          <a:p>
            <a:pPr marL="1318097" lvl="3" indent="-457200" algn="l" defTabSz="457200">
              <a:spcBef>
                <a:spcPts val="1000"/>
              </a:spcBef>
              <a:spcAft>
                <a:spcPts val="0"/>
              </a:spcAft>
              <a:buClr>
                <a:schemeClr val="accent1"/>
              </a:buClr>
              <a:buSzPct val="80000"/>
              <a:buFont typeface="Wingdings 3" charset="2"/>
              <a:buChar char=""/>
            </a:pPr>
            <a:r>
              <a:rPr lang="fr-FR" sz="2400" dirty="0">
                <a:solidFill>
                  <a:srgbClr val="404040"/>
                </a:solidFill>
                <a:latin typeface="+mn-lt"/>
                <a:ea typeface="+mn-ea"/>
                <a:cs typeface="+mn-cs"/>
              </a:rPr>
              <a:t>Pour les réunions du CA ;</a:t>
            </a:r>
          </a:p>
          <a:p>
            <a:pPr marL="1318097" lvl="3" indent="-457200" algn="l" defTabSz="457200">
              <a:spcBef>
                <a:spcPts val="1000"/>
              </a:spcBef>
              <a:spcAft>
                <a:spcPts val="0"/>
              </a:spcAft>
              <a:buClr>
                <a:schemeClr val="accent1"/>
              </a:buClr>
              <a:buSzPct val="80000"/>
              <a:buFont typeface="Wingdings 3" charset="2"/>
              <a:buChar char=""/>
            </a:pPr>
            <a:r>
              <a:rPr lang="fr-FR" sz="2400" dirty="0">
                <a:solidFill>
                  <a:srgbClr val="404040"/>
                </a:solidFill>
                <a:latin typeface="+mn-lt"/>
                <a:ea typeface="+mn-ea"/>
                <a:cs typeface="+mn-cs"/>
              </a:rPr>
              <a:t>Pour les Assemblées Générales.</a:t>
            </a:r>
            <a:endParaRPr lang="fr-FR" dirty="0">
              <a:latin typeface="+mn-lt"/>
            </a:endParaRPr>
          </a:p>
          <a:p>
            <a:pPr algn="l"/>
            <a:endParaRPr lang="fr-FR" dirty="0">
              <a:latin typeface="+mn-lt"/>
            </a:endParaRPr>
          </a:p>
          <a:p>
            <a:endParaRPr lang="fr-FR" dirty="0"/>
          </a:p>
        </p:txBody>
      </p:sp>
    </p:spTree>
    <p:extLst>
      <p:ext uri="{BB962C8B-B14F-4D97-AF65-F5344CB8AC3E}">
        <p14:creationId xmlns:p14="http://schemas.microsoft.com/office/powerpoint/2010/main" val="2921442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5DDD78-D2B1-B142-AC76-DA4D65A1AA91}"/>
              </a:ext>
            </a:extLst>
          </p:cNvPr>
          <p:cNvSpPr>
            <a:spLocks noGrp="1"/>
          </p:cNvSpPr>
          <p:nvPr>
            <p:ph type="title"/>
          </p:nvPr>
        </p:nvSpPr>
        <p:spPr>
          <a:xfrm>
            <a:off x="3779912" y="-21548"/>
            <a:ext cx="5868715" cy="883791"/>
          </a:xfrm>
        </p:spPr>
        <p:txBody>
          <a:bodyPr/>
          <a:lstStyle/>
          <a:p>
            <a:r>
              <a:rPr lang="fr-FR" dirty="0">
                <a:solidFill>
                  <a:srgbClr val="FF0000"/>
                </a:solidFill>
                <a:latin typeface="Verdana" panose="020B0604030504040204" pitchFamily="34" charset="0"/>
                <a:ea typeface="Verdana" panose="020B0604030504040204" pitchFamily="34" charset="0"/>
                <a:cs typeface="Verdana" panose="020B0604030504040204" pitchFamily="34" charset="0"/>
              </a:rPr>
              <a:t>Fini l’ancien rétroprojecteur. </a:t>
            </a:r>
            <a:endParaRPr lang="fr-FR" dirty="0">
              <a:solidFill>
                <a:srgbClr val="FF0000"/>
              </a:solidFill>
            </a:endParaRPr>
          </a:p>
        </p:txBody>
      </p:sp>
      <p:sp>
        <p:nvSpPr>
          <p:cNvPr id="4" name="Espace réservé du numéro de diapositive 3">
            <a:extLst>
              <a:ext uri="{FF2B5EF4-FFF2-40B4-BE49-F238E27FC236}">
                <a16:creationId xmlns:a16="http://schemas.microsoft.com/office/drawing/2014/main" id="{6033EC63-35C5-7849-8E8B-799EFE757E64}"/>
              </a:ext>
            </a:extLst>
          </p:cNvPr>
          <p:cNvSpPr>
            <a:spLocks noGrp="1"/>
          </p:cNvSpPr>
          <p:nvPr>
            <p:ph type="sldNum" sz="quarter" idx="10"/>
          </p:nvPr>
        </p:nvSpPr>
        <p:spPr/>
        <p:txBody>
          <a:bodyPr/>
          <a:lstStyle/>
          <a:p>
            <a:fld id="{29A9C9C0-79C3-284B-BEEA-E214CCE4EF7B}" type="slidenum">
              <a:rPr lang="en-US" smtClean="0"/>
              <a:pPr/>
              <a:t>7</a:t>
            </a:fld>
            <a:endParaRPr lang="en-US"/>
          </a:p>
        </p:txBody>
      </p:sp>
      <p:pic>
        <p:nvPicPr>
          <p:cNvPr id="5" name="Picture 2" descr="NOBO RÉTROPROJECTEUR PORTABLE QUANTUM 4013M 1900593 Comparer les ...">
            <a:extLst>
              <a:ext uri="{FF2B5EF4-FFF2-40B4-BE49-F238E27FC236}">
                <a16:creationId xmlns:a16="http://schemas.microsoft.com/office/drawing/2014/main" id="{F99432DD-E2B5-A74D-9AB2-9270915764C8}"/>
              </a:ext>
            </a:extLst>
          </p:cNvPr>
          <p:cNvPicPr>
            <a:picLocks noChangeAspect="1" noChangeArrowheads="1"/>
          </p:cNvPicPr>
          <p:nvPr/>
        </p:nvPicPr>
        <p:blipFill rotWithShape="1">
          <a:blip r:embed="rId3" cstate="hqprint"/>
          <a:srcRect t="3191" b="3191"/>
          <a:stretch>
            <a:fillRect/>
          </a:stretch>
        </p:blipFill>
        <p:spPr bwMode="auto">
          <a:xfrm>
            <a:off x="107504" y="16161"/>
            <a:ext cx="3672408" cy="515699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47F540BE-75CC-9590-1549-5ADF09C5B2E3}"/>
              </a:ext>
            </a:extLst>
          </p:cNvPr>
          <p:cNvSpPr txBox="1"/>
          <p:nvPr/>
        </p:nvSpPr>
        <p:spPr>
          <a:xfrm>
            <a:off x="5124388" y="1396721"/>
            <a:ext cx="3672409" cy="2652393"/>
          </a:xfrm>
          <a:prstGeom prst="rect">
            <a:avLst/>
          </a:prstGeom>
          <a:noFill/>
        </p:spPr>
        <p:txBody>
          <a:bodyPr wrap="square" rtlCol="0">
            <a:spAutoFit/>
          </a:bodyPr>
          <a:lstStyle/>
          <a:p>
            <a:pPr algn="l"/>
            <a:r>
              <a:rPr lang="fr-FR" sz="2800" dirty="0">
                <a:latin typeface="Verdana" panose="020B0604030504040204" pitchFamily="34" charset="0"/>
                <a:ea typeface="Verdana" panose="020B0604030504040204" pitchFamily="34" charset="0"/>
                <a:cs typeface="Verdana" panose="020B0604030504040204" pitchFamily="34" charset="0"/>
              </a:rPr>
              <a:t>Finies les feuilles plastiques dactylographiées ou écrites avec des gros feutres.</a:t>
            </a:r>
          </a:p>
          <a:p>
            <a:endParaRPr lang="fr-FR" dirty="0"/>
          </a:p>
        </p:txBody>
      </p:sp>
    </p:spTree>
    <p:extLst>
      <p:ext uri="{BB962C8B-B14F-4D97-AF65-F5344CB8AC3E}">
        <p14:creationId xmlns:p14="http://schemas.microsoft.com/office/powerpoint/2010/main" val="40335760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ublic engagé regardant une présentation moderne">
            <a:extLst>
              <a:ext uri="{FF2B5EF4-FFF2-40B4-BE49-F238E27FC236}">
                <a16:creationId xmlns:a16="http://schemas.microsoft.com/office/drawing/2014/main" id="{F99432DD-E2B5-A74D-9AB2-9270915764C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t="7813" b="781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a:extLst>
              <a:ext uri="{FF2B5EF4-FFF2-40B4-BE49-F238E27FC236}">
                <a16:creationId xmlns:a16="http://schemas.microsoft.com/office/drawing/2014/main" id="{6033EC63-35C5-7849-8E8B-799EFE757E64}"/>
              </a:ext>
            </a:extLst>
          </p:cNvPr>
          <p:cNvSpPr>
            <a:spLocks noGrp="1"/>
          </p:cNvSpPr>
          <p:nvPr>
            <p:ph type="sldNum" sz="quarter" idx="10"/>
          </p:nvPr>
        </p:nvSpPr>
        <p:spPr/>
        <p:txBody>
          <a:bodyPr/>
          <a:lstStyle/>
          <a:p>
            <a:fld id="{29A9C9C0-79C3-284B-BEEA-E214CCE4EF7B}" type="slidenum">
              <a:rPr lang="en-US" smtClean="0"/>
              <a:pPr/>
              <a:t>8</a:t>
            </a:fld>
            <a:endParaRPr lang="en-US"/>
          </a:p>
        </p:txBody>
      </p:sp>
    </p:spTree>
    <p:extLst>
      <p:ext uri="{BB962C8B-B14F-4D97-AF65-F5344CB8AC3E}">
        <p14:creationId xmlns:p14="http://schemas.microsoft.com/office/powerpoint/2010/main" val="18980423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9"/>
            <a:ext cx="9144000" cy="5140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65" name="Espace réservé du contenu 2">
            <a:extLst>
              <a:ext uri="{FF2B5EF4-FFF2-40B4-BE49-F238E27FC236}">
                <a16:creationId xmlns:a16="http://schemas.microsoft.com/office/drawing/2014/main" id="{C21241D8-697A-7F4E-ABE9-A120D2E28E8A}"/>
              </a:ext>
            </a:extLst>
          </p:cNvPr>
          <p:cNvSpPr>
            <a:spLocks noGrp="1"/>
          </p:cNvSpPr>
          <p:nvPr>
            <p:ph idx="1"/>
          </p:nvPr>
        </p:nvSpPr>
        <p:spPr>
          <a:xfrm>
            <a:off x="368401" y="835757"/>
            <a:ext cx="5200000" cy="3300000"/>
          </a:xfrm>
        </p:spPr>
        <p:txBody>
          <a:bodyPr>
            <a:normAutofit/>
          </a:bodyPr>
          <a:lstStyle/>
          <a:p>
            <a:pPr>
              <a:lnSpc>
                <a:spcPct val="90000"/>
              </a:lnSpc>
            </a:pPr>
            <a:r>
              <a:rPr lang="fr-FR" sz="1400">
                <a:latin typeface="Verdana" panose="020B0604030504040204" pitchFamily="34" charset="0"/>
                <a:ea typeface="Verdana" panose="020B0604030504040204" pitchFamily="34" charset="0"/>
                <a:cs typeface="Verdana" panose="020B0604030504040204" pitchFamily="34" charset="0"/>
              </a:rPr>
              <a:t>PowerPoint, outil de Microsoft 365, permet de créer des présentations professionnelles ou personnelles, en direct ou pour diffusion sur Internet.</a:t>
            </a:r>
          </a:p>
          <a:p>
            <a:pPr>
              <a:lnSpc>
                <a:spcPct val="90000"/>
              </a:lnSpc>
            </a:pPr>
            <a:r>
              <a:rPr lang="fr-FR" sz="1400">
                <a:latin typeface="Verdana" panose="020B0604030504040204" pitchFamily="34" charset="0"/>
                <a:ea typeface="Verdana" panose="020B0604030504040204" pitchFamily="34" charset="0"/>
                <a:cs typeface="Verdana" panose="020B0604030504040204" pitchFamily="34" charset="0"/>
              </a:rPr>
              <a:t>Disponible sur Mac, iPad, iPhone, PC et Android, en licence individuelle ou abonnement Famille (Microsoft, FNAC, Amazon…).</a:t>
            </a:r>
          </a:p>
          <a:p>
            <a:pPr>
              <a:lnSpc>
                <a:spcPct val="90000"/>
              </a:lnSpc>
            </a:pPr>
            <a:r>
              <a:rPr lang="fr-FR" sz="1400">
                <a:latin typeface="Verdana" panose="020B0604030504040204" pitchFamily="34" charset="0"/>
                <a:ea typeface="Verdana" panose="020B0604030504040204" pitchFamily="34" charset="0"/>
                <a:cs typeface="Verdana" panose="020B0604030504040204" pitchFamily="34" charset="0"/>
              </a:rPr>
              <a:t>Nécessite un téléchargement.</a:t>
            </a:r>
          </a:p>
          <a:p>
            <a:pPr>
              <a:lnSpc>
                <a:spcPct val="90000"/>
              </a:lnSpc>
            </a:pPr>
            <a:r>
              <a:rPr lang="fr-FR" sz="1400">
                <a:latin typeface="Verdana" panose="020B0604030504040204" pitchFamily="34" charset="0"/>
                <a:ea typeface="Verdana" panose="020B0604030504040204" pitchFamily="34" charset="0"/>
                <a:cs typeface="Verdana" panose="020B0604030504040204" pitchFamily="34" charset="0"/>
              </a:rPr>
              <a:t>Abonnement annuel à 129 €, avec 1 To de stockage OneDrive.</a:t>
            </a:r>
          </a:p>
          <a:p>
            <a:pPr>
              <a:lnSpc>
                <a:spcPct val="90000"/>
              </a:lnSpc>
            </a:pPr>
            <a:r>
              <a:rPr lang="fr-FR" sz="1400">
                <a:latin typeface="Verdana" panose="020B0604030504040204" pitchFamily="34" charset="0"/>
                <a:ea typeface="Verdana" panose="020B0604030504040204" pitchFamily="34" charset="0"/>
                <a:cs typeface="Verdana" panose="020B0604030504040204" pitchFamily="34" charset="0"/>
              </a:rPr>
              <a:t>Installable sur tous vos appareils.</a:t>
            </a:r>
          </a:p>
          <a:p>
            <a:pPr>
              <a:lnSpc>
                <a:spcPct val="90000"/>
              </a:lnSpc>
            </a:pPr>
            <a:r>
              <a:rPr lang="fr-FR" sz="1400">
                <a:latin typeface="Verdana" panose="020B0604030504040204" pitchFamily="34" charset="0"/>
                <a:ea typeface="Verdana" panose="020B0604030504040204" pitchFamily="34" charset="0"/>
                <a:cs typeface="Verdana" panose="020B0604030504040204" pitchFamily="34" charset="0"/>
              </a:rPr>
              <a:t>Partageable avec 5 personnes, chacune disposant d’1 To de OneDrive.</a:t>
            </a:r>
          </a:p>
        </p:txBody>
      </p:sp>
      <p:pic>
        <p:nvPicPr>
          <p:cNvPr id="7" name="Image présentation"/>
          <p:cNvPicPr>
            <a:picLocks noChangeAspect="1"/>
          </p:cNvPicPr>
          <p:nvPr/>
        </p:nvPicPr>
        <p:blipFill>
          <a:blip r:embed="rId3"/>
          <a:stretch>
            <a:fillRect/>
          </a:stretch>
        </p:blipFill>
        <p:spPr>
          <a:xfrm>
            <a:off x="5950000" y="1483734"/>
            <a:ext cx="2850000" cy="1903000"/>
          </a:xfrm>
          <a:prstGeom prst="rect">
            <a:avLst/>
          </a:prstGeom>
        </p:spPr>
      </p:pic>
      <p:sp>
        <p:nvSpPr>
          <p:cNvPr id="66"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45917"/>
            <a:ext cx="778526" cy="379708"/>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space réservé du numéro de diapositive 3">
            <a:extLst>
              <a:ext uri="{FF2B5EF4-FFF2-40B4-BE49-F238E27FC236}">
                <a16:creationId xmlns:a16="http://schemas.microsoft.com/office/drawing/2014/main" id="{827A700E-F97C-0F43-A042-417748B474A9}"/>
              </a:ext>
            </a:extLst>
          </p:cNvPr>
          <p:cNvSpPr>
            <a:spLocks noGrp="1"/>
          </p:cNvSpPr>
          <p:nvPr>
            <p:ph type="sldNum" sz="quarter" idx="12"/>
          </p:nvPr>
        </p:nvSpPr>
        <p:spPr>
          <a:xfrm>
            <a:off x="91135" y="4600207"/>
            <a:ext cx="584825" cy="273844"/>
          </a:xfrm>
        </p:spPr>
        <p:txBody>
          <a:bodyPr>
            <a:normAutofit lnSpcReduction="10000"/>
          </a:bodyPr>
          <a:lstStyle/>
          <a:p>
            <a:pPr>
              <a:lnSpc>
                <a:spcPct val="90000"/>
              </a:lnSpc>
              <a:spcAft>
                <a:spcPts val="600"/>
              </a:spcAft>
            </a:pPr>
            <a:fld id="{29A9C9C0-79C3-284B-BEEA-E214CCE4EF7B}" type="slidenum">
              <a:rPr lang="en-US" sz="1300" smtClean="0"/>
              <a:pPr>
                <a:lnSpc>
                  <a:spcPct val="90000"/>
                </a:lnSpc>
                <a:spcAft>
                  <a:spcPts val="600"/>
                </a:spcAft>
              </a:pPr>
              <a:t>9</a:t>
            </a:fld>
            <a:endParaRPr lang="en-US" sz="1300"/>
          </a:p>
        </p:txBody>
      </p:sp>
    </p:spTree>
    <p:extLst>
      <p:ext uri="{BB962C8B-B14F-4D97-AF65-F5344CB8AC3E}">
        <p14:creationId xmlns:p14="http://schemas.microsoft.com/office/powerpoint/2010/main" val="3650455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3"/>
</p:tagLst>
</file>

<file path=ppt/theme/theme1.xml><?xml version="1.0" encoding="utf-8"?>
<a:theme xmlns:a="http://schemas.openxmlformats.org/drawingml/2006/main" name="Nouvelle présentation">
  <a:themeElements>
    <a:clrScheme name="">
      <a:dk1>
        <a:srgbClr val="000000"/>
      </a:dk1>
      <a:lt1>
        <a:srgbClr val="FFFFFF"/>
      </a:lt1>
      <a:dk2>
        <a:srgbClr val="000000"/>
      </a:dk2>
      <a:lt2>
        <a:srgbClr val="808080"/>
      </a:lt2>
      <a:accent1>
        <a:srgbClr val="B8E0E2"/>
      </a:accent1>
      <a:accent2>
        <a:srgbClr val="333399"/>
      </a:accent2>
      <a:accent3>
        <a:srgbClr val="FFFFFF"/>
      </a:accent3>
      <a:accent4>
        <a:srgbClr val="000000"/>
      </a:accent4>
      <a:accent5>
        <a:srgbClr val="D8EDEE"/>
      </a:accent5>
      <a:accent6>
        <a:srgbClr val="2D2D8A"/>
      </a:accent6>
      <a:hlink>
        <a:srgbClr val="009999"/>
      </a:hlink>
      <a:folHlink>
        <a:srgbClr val="99CC00"/>
      </a:folHlink>
    </a:clrScheme>
    <a:fontScheme name="Nouvelle présentation">
      <a:majorFont>
        <a:latin typeface="Times"/>
        <a:ea typeface="ヒラギノ明朝 Pro W3"/>
        <a:cs typeface="ヒラギノ明朝 Pro W3"/>
      </a:majorFont>
      <a:minorFont>
        <a:latin typeface="Times"/>
        <a:ea typeface="ヒラギノ明朝 Pro W3"/>
        <a:cs typeface="ヒラギノ明朝 Pro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7E2EE"/>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Bradley Hand ITC TT-Bold" pitchFamily="-111" charset="0"/>
            <a:ea typeface="ヒラギノ角ゴ Pro W6" pitchFamily="-111" charset="-128"/>
            <a:cs typeface="ヒラギノ角ゴ Pro W6" pitchFamily="-111" charset="-128"/>
            <a:sym typeface="Bradley Hand ITC TT-Bold" pitchFamily="-111" charset="0"/>
          </a:defRPr>
        </a:defPPr>
      </a:lstStyle>
    </a:spDef>
    <a:lnDef>
      <a:spPr bwMode="auto">
        <a:xfrm>
          <a:off x="0" y="0"/>
          <a:ext cx="1" cy="1"/>
        </a:xfrm>
        <a:custGeom>
          <a:avLst/>
          <a:gdLst/>
          <a:ahLst/>
          <a:cxnLst/>
          <a:rect l="0" t="0" r="0" b="0"/>
          <a:pathLst/>
        </a:custGeom>
        <a:solidFill>
          <a:srgbClr val="D7E2EE"/>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Bradley Hand ITC TT-Bold" pitchFamily="-111" charset="0"/>
            <a:ea typeface="ヒラギノ角ゴ Pro W6" pitchFamily="-111" charset="-128"/>
            <a:cs typeface="ヒラギノ角ゴ Pro W6" pitchFamily="-111" charset="-128"/>
            <a:sym typeface="Bradley Hand ITC TT-Bold" pitchFamily="-11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1841</TotalTime>
  <Words>2711</Words>
  <Application>Microsoft Macintosh PowerPoint</Application>
  <PresentationFormat>Affichage à l'écran (16:9)</PresentationFormat>
  <Paragraphs>391</Paragraphs>
  <Slides>59</Slides>
  <Notes>37</Notes>
  <HiddenSlides>0</HiddenSlides>
  <MMClips>0</MMClips>
  <ScaleCrop>false</ScaleCrop>
  <HeadingPairs>
    <vt:vector size="6" baseType="variant">
      <vt:variant>
        <vt:lpstr>Polices utilisées</vt:lpstr>
      </vt:variant>
      <vt:variant>
        <vt:i4>16</vt:i4>
      </vt:variant>
      <vt:variant>
        <vt:lpstr>Thème</vt:lpstr>
      </vt:variant>
      <vt:variant>
        <vt:i4>2</vt:i4>
      </vt:variant>
      <vt:variant>
        <vt:lpstr>Titres des diapositives</vt:lpstr>
      </vt:variant>
      <vt:variant>
        <vt:i4>59</vt:i4>
      </vt:variant>
    </vt:vector>
  </HeadingPairs>
  <TitlesOfParts>
    <vt:vector size="77" baseType="lpstr">
      <vt:lpstr>Algerian</vt:lpstr>
      <vt:lpstr>Aptos SemiBold</vt:lpstr>
      <vt:lpstr>Arial</vt:lpstr>
      <vt:lpstr>Bradley Hand</vt:lpstr>
      <vt:lpstr>Bradley Hand ITC TT-Bold</vt:lpstr>
      <vt:lpstr>Calibri</vt:lpstr>
      <vt:lpstr>Century Gothic</vt:lpstr>
      <vt:lpstr>Helv</vt:lpstr>
      <vt:lpstr>Helvetica</vt:lpstr>
      <vt:lpstr>Lucida Grande</vt:lpstr>
      <vt:lpstr>Script MT Bold</vt:lpstr>
      <vt:lpstr>Segoe UI</vt:lpstr>
      <vt:lpstr>Symbol</vt:lpstr>
      <vt:lpstr>Times</vt:lpstr>
      <vt:lpstr>Verdana</vt:lpstr>
      <vt:lpstr>Wingdings 3</vt:lpstr>
      <vt:lpstr>Nouvelle présentation</vt:lpstr>
      <vt:lpstr>Brin</vt:lpstr>
      <vt:lpstr>Présentation PowerPoint</vt:lpstr>
      <vt:lpstr>Présentation PowerPoint</vt:lpstr>
      <vt:lpstr>Présentation PowerPoint</vt:lpstr>
      <vt:lpstr>PowerPoint pour quoi faire ?</vt:lpstr>
      <vt:lpstr>Présentation PowerPoint</vt:lpstr>
      <vt:lpstr>PowerPoint pour quoi faire au Cilac ?</vt:lpstr>
      <vt:lpstr>Fini l’ancien rétroprojecteur. </vt:lpstr>
      <vt:lpstr>Présentation PowerPoint</vt:lpstr>
      <vt:lpstr>Présentation PowerPoint</vt:lpstr>
      <vt:lpstr>Quelques conseils de Chantal Bossé pour mieux utiliser PowerPoint</vt:lpstr>
      <vt:lpstr>Les polices</vt:lpstr>
      <vt:lpstr>Présentation PowerPoint</vt:lpstr>
      <vt:lpstr>Entre MAJUSCULES et minuscules.</vt:lpstr>
      <vt:lpstr>Gras et italique</vt:lpstr>
      <vt:lpstr>Utilisez la bonne taille de police.</vt:lpstr>
      <vt:lpstr>Présentation PowerPoint</vt:lpstr>
      <vt:lpstr>C’est quoi PowerPoint?</vt:lpstr>
      <vt:lpstr>Le contraste</vt:lpstr>
      <vt:lpstr>Le contraste</vt:lpstr>
      <vt:lpstr>Arrière plan texturé</vt:lpstr>
      <vt:lpstr>Utilisez les commentaires et le mode présentateur. </vt:lpstr>
      <vt:lpstr>L</vt:lpstr>
      <vt:lpstr>Salle? -  Auditoire?</vt:lpstr>
      <vt:lpstr>Présentation PowerPoint</vt:lpstr>
      <vt:lpstr>Présentation PowerPoint</vt:lpstr>
      <vt:lpstr>Désencombrement des diapositives</vt:lpstr>
      <vt:lpstr>Présentation PowerPoint</vt:lpstr>
      <vt:lpstr>Présentation PowerPoint</vt:lpstr>
      <vt:lpstr>Nos atouts</vt:lpstr>
      <vt:lpstr>Présentation PowerPoint</vt:lpstr>
      <vt:lpstr>Présentation PowerPoint</vt:lpstr>
      <vt:lpstr>Pour en savoir plus</vt:lpstr>
      <vt:lpstr>Utilisez Copilot pour améliorer vos présentations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C’est quoi PowerPoint?</vt:lpstr>
      <vt:lpstr>Fichiers vidéo et .pptx</vt:lpstr>
      <vt:lpstr>Avez-vous des questions?</vt:lpstr>
      <vt:lpstr>Présentation PowerPoint</vt:lpstr>
      <vt:lpstr>Plus sur </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Yves Cornil</dc:creator>
  <cp:lastModifiedBy>Yves Cornil</cp:lastModifiedBy>
  <cp:revision>49</cp:revision>
  <cp:lastPrinted>2025-03-11T18:19:26Z</cp:lastPrinted>
  <dcterms:created xsi:type="dcterms:W3CDTF">2020-08-27T15:45:25Z</dcterms:created>
  <dcterms:modified xsi:type="dcterms:W3CDTF">2026-07-11T15:03:55Z</dcterms:modified>
</cp:coreProperties>
</file>