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4068" r:id="rId2"/>
  </p:sldMasterIdLst>
  <p:notesMasterIdLst>
    <p:notesMasterId r:id="rId48"/>
  </p:notesMasterIdLst>
  <p:handoutMasterIdLst>
    <p:handoutMasterId r:id="rId49"/>
  </p:handoutMasterIdLst>
  <p:sldIdLst>
    <p:sldId id="256" r:id="rId3"/>
    <p:sldId id="284" r:id="rId4"/>
    <p:sldId id="884" r:id="rId5"/>
    <p:sldId id="887" r:id="rId6"/>
    <p:sldId id="1213" r:id="rId7"/>
    <p:sldId id="1216" r:id="rId8"/>
    <p:sldId id="913" r:id="rId9"/>
    <p:sldId id="983" r:id="rId10"/>
    <p:sldId id="1212" r:id="rId11"/>
    <p:sldId id="1217" r:id="rId12"/>
    <p:sldId id="1218" r:id="rId13"/>
    <p:sldId id="812" r:id="rId14"/>
    <p:sldId id="1219" r:id="rId15"/>
    <p:sldId id="1220" r:id="rId16"/>
    <p:sldId id="1221" r:id="rId17"/>
    <p:sldId id="1222" r:id="rId18"/>
    <p:sldId id="1223" r:id="rId19"/>
    <p:sldId id="1208" r:id="rId20"/>
    <p:sldId id="916" r:id="rId21"/>
    <p:sldId id="982" r:id="rId22"/>
    <p:sldId id="1138" r:id="rId23"/>
    <p:sldId id="1092" r:id="rId24"/>
    <p:sldId id="984" r:id="rId25"/>
    <p:sldId id="1227" r:id="rId26"/>
    <p:sldId id="1207" r:id="rId27"/>
    <p:sldId id="1226" r:id="rId28"/>
    <p:sldId id="1210" r:id="rId29"/>
    <p:sldId id="1209" r:id="rId30"/>
    <p:sldId id="1228" r:id="rId31"/>
    <p:sldId id="1260" r:id="rId32"/>
    <p:sldId id="1259" r:id="rId33"/>
    <p:sldId id="1258" r:id="rId34"/>
    <p:sldId id="1257" r:id="rId35"/>
    <p:sldId id="1256" r:id="rId36"/>
    <p:sldId id="1255" r:id="rId37"/>
    <p:sldId id="1254" r:id="rId38"/>
    <p:sldId id="1253" r:id="rId39"/>
    <p:sldId id="1252" r:id="rId40"/>
    <p:sldId id="1251" r:id="rId41"/>
    <p:sldId id="1250" r:id="rId42"/>
    <p:sldId id="1236" r:id="rId43"/>
    <p:sldId id="1121" r:id="rId44"/>
    <p:sldId id="1008" r:id="rId45"/>
    <p:sldId id="1249" r:id="rId46"/>
    <p:sldId id="262" r:id="rId47"/>
  </p:sldIdLst>
  <p:sldSz cx="9144000" cy="5143500" type="screen16x9"/>
  <p:notesSz cx="6858000" cy="9144000"/>
  <p:defaultTextStyle>
    <a:defPPr>
      <a:defRPr lang="en-US"/>
    </a:defPPr>
    <a:lvl1pPr algn="ctr" rtl="0" fontAlgn="base">
      <a:spcBef>
        <a:spcPct val="0"/>
      </a:spcBef>
      <a:spcAft>
        <a:spcPct val="0"/>
      </a:spcAft>
      <a:defRPr sz="2636" kern="1200">
        <a:solidFill>
          <a:srgbClr val="000000"/>
        </a:solidFill>
        <a:latin typeface="Bradley Hand ITC TT-Bold" pitchFamily="-111" charset="0"/>
        <a:ea typeface="ヒラギノ角ゴ Pro W6" pitchFamily="-111" charset="-128"/>
        <a:cs typeface="ヒラギノ角ゴ Pro W6" pitchFamily="-111" charset="-128"/>
        <a:sym typeface="Bradley Hand ITC TT-Bold" pitchFamily="-111" charset="0"/>
      </a:defRPr>
    </a:lvl1pPr>
    <a:lvl2pPr marL="286966" algn="ctr" rtl="0" fontAlgn="base">
      <a:spcBef>
        <a:spcPct val="0"/>
      </a:spcBef>
      <a:spcAft>
        <a:spcPct val="0"/>
      </a:spcAft>
      <a:defRPr sz="2636" kern="1200">
        <a:solidFill>
          <a:srgbClr val="000000"/>
        </a:solidFill>
        <a:latin typeface="Bradley Hand ITC TT-Bold" pitchFamily="-111" charset="0"/>
        <a:ea typeface="ヒラギノ角ゴ Pro W6" pitchFamily="-111" charset="-128"/>
        <a:cs typeface="ヒラギノ角ゴ Pro W6" pitchFamily="-111" charset="-128"/>
        <a:sym typeface="Bradley Hand ITC TT-Bold" pitchFamily="-111" charset="0"/>
      </a:defRPr>
    </a:lvl2pPr>
    <a:lvl3pPr marL="573931" algn="ctr" rtl="0" fontAlgn="base">
      <a:spcBef>
        <a:spcPct val="0"/>
      </a:spcBef>
      <a:spcAft>
        <a:spcPct val="0"/>
      </a:spcAft>
      <a:defRPr sz="2636" kern="1200">
        <a:solidFill>
          <a:srgbClr val="000000"/>
        </a:solidFill>
        <a:latin typeface="Bradley Hand ITC TT-Bold" pitchFamily="-111" charset="0"/>
        <a:ea typeface="ヒラギノ角ゴ Pro W6" pitchFamily="-111" charset="-128"/>
        <a:cs typeface="ヒラギノ角ゴ Pro W6" pitchFamily="-111" charset="-128"/>
        <a:sym typeface="Bradley Hand ITC TT-Bold" pitchFamily="-111" charset="0"/>
      </a:defRPr>
    </a:lvl3pPr>
    <a:lvl4pPr marL="860897" algn="ctr" rtl="0" fontAlgn="base">
      <a:spcBef>
        <a:spcPct val="0"/>
      </a:spcBef>
      <a:spcAft>
        <a:spcPct val="0"/>
      </a:spcAft>
      <a:defRPr sz="2636" kern="1200">
        <a:solidFill>
          <a:srgbClr val="000000"/>
        </a:solidFill>
        <a:latin typeface="Bradley Hand ITC TT-Bold" pitchFamily="-111" charset="0"/>
        <a:ea typeface="ヒラギノ角ゴ Pro W6" pitchFamily="-111" charset="-128"/>
        <a:cs typeface="ヒラギノ角ゴ Pro W6" pitchFamily="-111" charset="-128"/>
        <a:sym typeface="Bradley Hand ITC TT-Bold" pitchFamily="-111" charset="0"/>
      </a:defRPr>
    </a:lvl4pPr>
    <a:lvl5pPr marL="1147862" algn="ctr" rtl="0" fontAlgn="base">
      <a:spcBef>
        <a:spcPct val="0"/>
      </a:spcBef>
      <a:spcAft>
        <a:spcPct val="0"/>
      </a:spcAft>
      <a:defRPr sz="2636" kern="1200">
        <a:solidFill>
          <a:srgbClr val="000000"/>
        </a:solidFill>
        <a:latin typeface="Bradley Hand ITC TT-Bold" pitchFamily="-111" charset="0"/>
        <a:ea typeface="ヒラギノ角ゴ Pro W6" pitchFamily="-111" charset="-128"/>
        <a:cs typeface="ヒラギノ角ゴ Pro W6" pitchFamily="-111" charset="-128"/>
        <a:sym typeface="Bradley Hand ITC TT-Bold" pitchFamily="-111" charset="0"/>
      </a:defRPr>
    </a:lvl5pPr>
    <a:lvl6pPr marL="1434829" algn="l" defTabSz="286966" rtl="0" eaLnBrk="1" latinLnBrk="0" hangingPunct="1">
      <a:defRPr sz="2636" kern="1200">
        <a:solidFill>
          <a:srgbClr val="000000"/>
        </a:solidFill>
        <a:latin typeface="Bradley Hand ITC TT-Bold" pitchFamily="-111" charset="0"/>
        <a:ea typeface="ヒラギノ角ゴ Pro W6" pitchFamily="-111" charset="-128"/>
        <a:cs typeface="ヒラギノ角ゴ Pro W6" pitchFamily="-111" charset="-128"/>
        <a:sym typeface="Bradley Hand ITC TT-Bold" pitchFamily="-111" charset="0"/>
      </a:defRPr>
    </a:lvl6pPr>
    <a:lvl7pPr marL="1721794" algn="l" defTabSz="286966" rtl="0" eaLnBrk="1" latinLnBrk="0" hangingPunct="1">
      <a:defRPr sz="2636" kern="1200">
        <a:solidFill>
          <a:srgbClr val="000000"/>
        </a:solidFill>
        <a:latin typeface="Bradley Hand ITC TT-Bold" pitchFamily="-111" charset="0"/>
        <a:ea typeface="ヒラギノ角ゴ Pro W6" pitchFamily="-111" charset="-128"/>
        <a:cs typeface="ヒラギノ角ゴ Pro W6" pitchFamily="-111" charset="-128"/>
        <a:sym typeface="Bradley Hand ITC TT-Bold" pitchFamily="-111" charset="0"/>
      </a:defRPr>
    </a:lvl7pPr>
    <a:lvl8pPr marL="2008760" algn="l" defTabSz="286966" rtl="0" eaLnBrk="1" latinLnBrk="0" hangingPunct="1">
      <a:defRPr sz="2636" kern="1200">
        <a:solidFill>
          <a:srgbClr val="000000"/>
        </a:solidFill>
        <a:latin typeface="Bradley Hand ITC TT-Bold" pitchFamily="-111" charset="0"/>
        <a:ea typeface="ヒラギノ角ゴ Pro W6" pitchFamily="-111" charset="-128"/>
        <a:cs typeface="ヒラギノ角ゴ Pro W6" pitchFamily="-111" charset="-128"/>
        <a:sym typeface="Bradley Hand ITC TT-Bold" pitchFamily="-111" charset="0"/>
      </a:defRPr>
    </a:lvl8pPr>
    <a:lvl9pPr marL="2295725" algn="l" defTabSz="286966" rtl="0" eaLnBrk="1" latinLnBrk="0" hangingPunct="1">
      <a:defRPr sz="2636" kern="1200">
        <a:solidFill>
          <a:srgbClr val="000000"/>
        </a:solidFill>
        <a:latin typeface="Bradley Hand ITC TT-Bold" pitchFamily="-111" charset="0"/>
        <a:ea typeface="ヒラギノ角ゴ Pro W6" pitchFamily="-111" charset="-128"/>
        <a:cs typeface="ヒラギノ角ゴ Pro W6" pitchFamily="-111" charset="-128"/>
        <a:sym typeface="Bradley Hand ITC TT-Bold" pitchFamily="-111"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clrMru>
    <a:srgbClr val="FF0000"/>
    <a:srgbClr val="FF11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63" autoAdjust="0"/>
    <p:restoredTop sz="88462" autoAdjust="0"/>
  </p:normalViewPr>
  <p:slideViewPr>
    <p:cSldViewPr>
      <p:cViewPr varScale="1">
        <p:scale>
          <a:sx n="88" d="100"/>
          <a:sy n="88" d="100"/>
        </p:scale>
        <p:origin x="200" y="106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792"/>
    </p:cViewPr>
  </p:sorterViewPr>
  <p:notesViewPr>
    <p:cSldViewPr snapToObjects="1">
      <p:cViewPr varScale="1">
        <p:scale>
          <a:sx n="93" d="100"/>
          <a:sy n="93" d="100"/>
        </p:scale>
        <p:origin x="-279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p:cNvSpPr>
          <p:nvPr>
            <p:ph type="hdr" sz="quarter"/>
          </p:nvPr>
        </p:nvSpPr>
        <p:spPr bwMode="auto">
          <a:xfrm>
            <a:off x="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r>
              <a:rPr lang="fr-FR"/>
              <a:t>Cilac - PowerPoint 365 pour Mac - 1 - Yves Cornil</a:t>
            </a:r>
          </a:p>
        </p:txBody>
      </p:sp>
      <p:sp>
        <p:nvSpPr>
          <p:cNvPr id="179203" name="Rectangle 3"/>
          <p:cNvSpPr>
            <a:spLocks noGrp="1"/>
          </p:cNvSpPr>
          <p:nvPr>
            <p:ph type="dt" sz="quarter" idx="1"/>
          </p:nvPr>
        </p:nvSpPr>
        <p:spPr bwMode="auto">
          <a:xfrm>
            <a:off x="388620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694057F5-8B38-F146-AF42-2AA10A8FE554}" type="datetime3">
              <a:rPr lang="fr-FR" smtClean="0"/>
              <a:t>25.05.26</a:t>
            </a:fld>
            <a:endParaRPr lang="fr-FR"/>
          </a:p>
        </p:txBody>
      </p:sp>
      <p:sp>
        <p:nvSpPr>
          <p:cNvPr id="179204" name="Rectangle 4"/>
          <p:cNvSpPr>
            <a:spLocks noGrp="1"/>
          </p:cNvSpPr>
          <p:nvPr>
            <p:ph type="ftr" sz="quarter" idx="2"/>
          </p:nvPr>
        </p:nvSpPr>
        <p:spPr bwMode="auto">
          <a:xfrm>
            <a:off x="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fr-FR"/>
          </a:p>
        </p:txBody>
      </p:sp>
      <p:sp>
        <p:nvSpPr>
          <p:cNvPr id="179205" name="Rectangle 5"/>
          <p:cNvSpPr>
            <a:spLocks noGrp="1"/>
          </p:cNvSpPr>
          <p:nvPr>
            <p:ph type="sldNum" sz="quarter" idx="3"/>
          </p:nvPr>
        </p:nvSpPr>
        <p:spPr bwMode="auto">
          <a:xfrm>
            <a:off x="388620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EC1C747-54C6-C44E-99C4-4554C8F1C7CB}" type="slidenum">
              <a:rPr lang="fr-FR"/>
              <a:pPr/>
              <a:t>‹N°›</a:t>
            </a:fld>
            <a:endParaRPr lang="fr-FR"/>
          </a:p>
        </p:txBody>
      </p:sp>
    </p:spTree>
    <p:extLst>
      <p:ext uri="{BB962C8B-B14F-4D97-AF65-F5344CB8AC3E}">
        <p14:creationId xmlns:p14="http://schemas.microsoft.com/office/powerpoint/2010/main" val="852346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p:cNvSpPr>
          <p:nvPr>
            <p:ph type="hdr" sz="quarter"/>
          </p:nvPr>
        </p:nvSpPr>
        <p:spPr bwMode="auto">
          <a:xfrm>
            <a:off x="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r>
              <a:rPr lang="fr-FR"/>
              <a:t>Cilac - PowerPoint 365 pour Mac - 1 - Yves Cornil</a:t>
            </a:r>
          </a:p>
        </p:txBody>
      </p:sp>
      <p:sp>
        <p:nvSpPr>
          <p:cNvPr id="40963" name="Rectangle 3"/>
          <p:cNvSpPr>
            <a:spLocks noGrp="1"/>
          </p:cNvSpPr>
          <p:nvPr>
            <p:ph type="dt" idx="1"/>
          </p:nvPr>
        </p:nvSpPr>
        <p:spPr bwMode="auto">
          <a:xfrm>
            <a:off x="388620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0E593AEA-2A5D-7A41-A5AB-3DAC2C8E1F07}" type="datetime3">
              <a:rPr lang="fr-FR" smtClean="0"/>
              <a:t>25.05.26</a:t>
            </a:fld>
            <a:endParaRPr lang="fr-FR"/>
          </a:p>
        </p:txBody>
      </p:sp>
      <p:sp>
        <p:nvSpPr>
          <p:cNvPr id="4096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40965" name="Rectangle 5"/>
          <p:cNvSpPr>
            <a:spLocks noGrp="1"/>
          </p:cNvSpPr>
          <p:nvPr>
            <p:ph type="body" sz="quarter" idx="3"/>
          </p:nvPr>
        </p:nvSpPr>
        <p:spPr bwMode="auto">
          <a:xfrm>
            <a:off x="914400" y="4343400"/>
            <a:ext cx="5029200" cy="41148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0966" name="Rectangle 6"/>
          <p:cNvSpPr>
            <a:spLocks noGrp="1"/>
          </p:cNvSpPr>
          <p:nvPr>
            <p:ph type="ftr" sz="quarter" idx="4"/>
          </p:nvPr>
        </p:nvSpPr>
        <p:spPr bwMode="auto">
          <a:xfrm>
            <a:off x="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fr-FR"/>
          </a:p>
        </p:txBody>
      </p:sp>
      <p:sp>
        <p:nvSpPr>
          <p:cNvPr id="40967" name="Rectangle 7"/>
          <p:cNvSpPr>
            <a:spLocks noGrp="1"/>
          </p:cNvSpPr>
          <p:nvPr>
            <p:ph type="sldNum" sz="quarter" idx="5"/>
          </p:nvPr>
        </p:nvSpPr>
        <p:spPr bwMode="auto">
          <a:xfrm>
            <a:off x="388620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E43612B-4AD7-224C-92CE-89840A98D154}" type="slidenum">
              <a:rPr lang="fr-FR"/>
              <a:pPr/>
              <a:t>‹N°›</a:t>
            </a:fld>
            <a:endParaRPr lang="fr-FR"/>
          </a:p>
        </p:txBody>
      </p:sp>
    </p:spTree>
    <p:extLst>
      <p:ext uri="{BB962C8B-B14F-4D97-AF65-F5344CB8AC3E}">
        <p14:creationId xmlns:p14="http://schemas.microsoft.com/office/powerpoint/2010/main" val="3773326001"/>
      </p:ext>
    </p:extLst>
  </p:cSld>
  <p:clrMap bg1="lt1" tx1="dk1" bg2="lt2" tx2="dk2" accent1="accent1" accent2="accent2" accent3="accent3" accent4="accent4" accent5="accent5" accent6="accent6" hlink="hlink" folHlink="folHlink"/>
  <p:hf dt="0"/>
  <p:notesStyle>
    <a:lvl1pPr algn="l" rtl="0" fontAlgn="base">
      <a:spcBef>
        <a:spcPct val="0"/>
      </a:spcBef>
      <a:spcAft>
        <a:spcPct val="0"/>
      </a:spcAft>
      <a:defRPr sz="753" kern="1200">
        <a:solidFill>
          <a:schemeClr val="tx1"/>
        </a:solidFill>
        <a:latin typeface="Bradley Hand ITC TT-Bold" pitchFamily="-111" charset="0"/>
        <a:ea typeface="+mn-ea"/>
        <a:cs typeface="+mn-cs"/>
      </a:defRPr>
    </a:lvl1pPr>
    <a:lvl2pPr marL="286966" algn="l" rtl="0" fontAlgn="base">
      <a:spcBef>
        <a:spcPct val="0"/>
      </a:spcBef>
      <a:spcAft>
        <a:spcPct val="0"/>
      </a:spcAft>
      <a:defRPr sz="753" kern="1200">
        <a:solidFill>
          <a:schemeClr val="tx1"/>
        </a:solidFill>
        <a:latin typeface="Bradley Hand ITC TT-Bold" pitchFamily="-111" charset="0"/>
        <a:ea typeface="ＭＳ Ｐゴシック" pitchFamily="-111" charset="-128"/>
        <a:cs typeface="+mn-cs"/>
      </a:defRPr>
    </a:lvl2pPr>
    <a:lvl3pPr marL="573931" algn="l" rtl="0" fontAlgn="base">
      <a:spcBef>
        <a:spcPct val="0"/>
      </a:spcBef>
      <a:spcAft>
        <a:spcPct val="0"/>
      </a:spcAft>
      <a:defRPr sz="753" kern="1200">
        <a:solidFill>
          <a:schemeClr val="tx1"/>
        </a:solidFill>
        <a:latin typeface="Bradley Hand ITC TT-Bold" pitchFamily="-111" charset="0"/>
        <a:ea typeface="ＭＳ Ｐゴシック" pitchFamily="-111" charset="-128"/>
        <a:cs typeface="+mn-cs"/>
      </a:defRPr>
    </a:lvl3pPr>
    <a:lvl4pPr marL="860897" algn="l" rtl="0" fontAlgn="base">
      <a:spcBef>
        <a:spcPct val="0"/>
      </a:spcBef>
      <a:spcAft>
        <a:spcPct val="0"/>
      </a:spcAft>
      <a:defRPr sz="753" kern="1200">
        <a:solidFill>
          <a:schemeClr val="tx1"/>
        </a:solidFill>
        <a:latin typeface="Bradley Hand ITC TT-Bold" pitchFamily="-111" charset="0"/>
        <a:ea typeface="ＭＳ Ｐゴシック" pitchFamily="-111" charset="-128"/>
        <a:cs typeface="+mn-cs"/>
      </a:defRPr>
    </a:lvl4pPr>
    <a:lvl5pPr marL="1147862" algn="l" rtl="0" fontAlgn="base">
      <a:spcBef>
        <a:spcPct val="0"/>
      </a:spcBef>
      <a:spcAft>
        <a:spcPct val="0"/>
      </a:spcAft>
      <a:defRPr sz="753" kern="1200">
        <a:solidFill>
          <a:schemeClr val="tx1"/>
        </a:solidFill>
        <a:latin typeface="Bradley Hand ITC TT-Bold" pitchFamily="-111" charset="0"/>
        <a:ea typeface="ＭＳ Ｐゴシック" pitchFamily="-111" charset="-128"/>
        <a:cs typeface="+mn-cs"/>
      </a:defRPr>
    </a:lvl5pPr>
    <a:lvl6pPr marL="1434829" algn="l" defTabSz="286966" rtl="0" eaLnBrk="1" latinLnBrk="0" hangingPunct="1">
      <a:defRPr sz="753" kern="1200">
        <a:solidFill>
          <a:schemeClr val="tx1"/>
        </a:solidFill>
        <a:latin typeface="+mn-lt"/>
        <a:ea typeface="+mn-ea"/>
        <a:cs typeface="+mn-cs"/>
      </a:defRPr>
    </a:lvl6pPr>
    <a:lvl7pPr marL="1721794" algn="l" defTabSz="286966" rtl="0" eaLnBrk="1" latinLnBrk="0" hangingPunct="1">
      <a:defRPr sz="753" kern="1200">
        <a:solidFill>
          <a:schemeClr val="tx1"/>
        </a:solidFill>
        <a:latin typeface="+mn-lt"/>
        <a:ea typeface="+mn-ea"/>
        <a:cs typeface="+mn-cs"/>
      </a:defRPr>
    </a:lvl7pPr>
    <a:lvl8pPr marL="2008760" algn="l" defTabSz="286966" rtl="0" eaLnBrk="1" latinLnBrk="0" hangingPunct="1">
      <a:defRPr sz="753" kern="1200">
        <a:solidFill>
          <a:schemeClr val="tx1"/>
        </a:solidFill>
        <a:latin typeface="+mn-lt"/>
        <a:ea typeface="+mn-ea"/>
        <a:cs typeface="+mn-cs"/>
      </a:defRPr>
    </a:lvl8pPr>
    <a:lvl9pPr marL="2295725" algn="l" defTabSz="286966" rtl="0" eaLnBrk="1" latinLnBrk="0" hangingPunct="1">
      <a:defRPr sz="75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spcBef>
                <a:spcPct val="0"/>
              </a:spcBef>
            </a:pPr>
            <a:r>
              <a:rPr lang="fr-FR" sz="1200" i="1" dirty="0">
                <a:latin typeface="Verdana" pitchFamily="-109" charset="0"/>
              </a:rPr>
              <a:t>Quelques mots sur le créateur de cette présentation: Yves Roger Cornil.</a:t>
            </a:r>
          </a:p>
          <a:p>
            <a:pPr>
              <a:spcBef>
                <a:spcPct val="0"/>
              </a:spcBef>
            </a:pPr>
            <a:r>
              <a:rPr lang="fr-FR" sz="1200" i="1" dirty="0">
                <a:latin typeface="Verdana" pitchFamily="-109" charset="0"/>
              </a:rPr>
              <a:t>Microsoft MVP Consumer Macintosh du 1/1/2007 au 31/12/2015.</a:t>
            </a:r>
          </a:p>
          <a:p>
            <a:pPr marL="0" marR="0" indent="0" algn="l" defTabSz="914400" rtl="0" eaLnBrk="1" fontAlgn="base" latinLnBrk="0" hangingPunct="1">
              <a:lnSpc>
                <a:spcPct val="100000"/>
              </a:lnSpc>
              <a:spcBef>
                <a:spcPct val="0"/>
              </a:spcBef>
              <a:spcAft>
                <a:spcPct val="0"/>
              </a:spcAft>
              <a:buClrTx/>
              <a:buSzTx/>
              <a:buFontTx/>
              <a:buNone/>
              <a:tabLst/>
              <a:defRPr/>
            </a:pPr>
            <a:r>
              <a:rPr lang="fr-FR" sz="1200" i="1" dirty="0">
                <a:latin typeface="Verdana" pitchFamily="-109" charset="0"/>
              </a:rPr>
              <a:t>Microsoft MVP Office &amp; services depuis le 1/1/2016.</a:t>
            </a:r>
          </a:p>
          <a:p>
            <a:pPr>
              <a:spcBef>
                <a:spcPct val="0"/>
              </a:spcBef>
            </a:pPr>
            <a:r>
              <a:rPr lang="fr-FR" sz="1200" i="1" dirty="0">
                <a:latin typeface="Verdana" pitchFamily="-109" charset="0"/>
              </a:rPr>
              <a:t>Co-fondateur de </a:t>
            </a:r>
            <a:r>
              <a:rPr lang="fr-FR" sz="1200" i="1" dirty="0" err="1">
                <a:latin typeface="Verdana" pitchFamily="-109" charset="0"/>
              </a:rPr>
              <a:t>Microcam</a:t>
            </a:r>
            <a:r>
              <a:rPr lang="fr-FR" sz="1200" i="1" dirty="0">
                <a:latin typeface="Verdana" pitchFamily="-109" charset="0"/>
              </a:rPr>
              <a:t> (Rennes) en 1981</a:t>
            </a:r>
          </a:p>
          <a:p>
            <a:pPr>
              <a:spcBef>
                <a:spcPct val="0"/>
              </a:spcBef>
            </a:pPr>
            <a:r>
              <a:rPr lang="fr-FR" sz="1200" i="1" dirty="0">
                <a:latin typeface="Verdana" pitchFamily="-109" charset="0"/>
              </a:rPr>
              <a:t>Co-fondateur de Microcam06 (St Laurent du Var) en 1989 </a:t>
            </a:r>
          </a:p>
          <a:p>
            <a:pPr>
              <a:spcBef>
                <a:spcPct val="0"/>
              </a:spcBef>
            </a:pPr>
            <a:r>
              <a:rPr lang="fr-FR" sz="1200" i="1" dirty="0">
                <a:latin typeface="Verdana" pitchFamily="-109" charset="0"/>
              </a:rPr>
              <a:t>Créateur de la section micro à Fréjus Vous Accueille, animateur micro de février 2002 à juin 2007.</a:t>
            </a:r>
          </a:p>
          <a:p>
            <a:pPr>
              <a:spcBef>
                <a:spcPct val="0"/>
              </a:spcBef>
            </a:pPr>
            <a:r>
              <a:rPr lang="fr-FR" sz="1200" i="1" dirty="0">
                <a:latin typeface="Verdana" pitchFamily="-109" charset="0"/>
              </a:rPr>
              <a:t>Animateur au CILAC (59 La Madeleine) depuis avril 2013.</a:t>
            </a:r>
          </a:p>
          <a:p>
            <a:pPr>
              <a:spcBef>
                <a:spcPct val="0"/>
              </a:spcBef>
            </a:pPr>
            <a:r>
              <a:rPr lang="fr-FR" sz="1200" i="1" dirty="0">
                <a:latin typeface="Verdana" pitchFamily="-109" charset="0"/>
              </a:rPr>
              <a:t>Apple Teacher iPad depuis avril 2020.</a:t>
            </a:r>
          </a:p>
          <a:p>
            <a:endParaRPr lang="fr-FR" dirty="0"/>
          </a:p>
        </p:txBody>
      </p:sp>
      <p:sp>
        <p:nvSpPr>
          <p:cNvPr id="4" name="Espace réservé du numéro de diapositive 3"/>
          <p:cNvSpPr>
            <a:spLocks noGrp="1"/>
          </p:cNvSpPr>
          <p:nvPr>
            <p:ph type="sldNum" sz="quarter" idx="10"/>
          </p:nvPr>
        </p:nvSpPr>
        <p:spPr/>
        <p:txBody>
          <a:bodyPr/>
          <a:lstStyle/>
          <a:p>
            <a:fld id="{1BE6C900-B255-3C41-926F-1299A91EFA4B}" type="slidenum">
              <a:rPr lang="fr-FR" smtClean="0"/>
              <a:t>1</a:t>
            </a:fld>
            <a:endParaRPr lang="fr-FR"/>
          </a:p>
        </p:txBody>
      </p:sp>
      <p:sp>
        <p:nvSpPr>
          <p:cNvPr id="5" name="Espace réservé de la date 4"/>
          <p:cNvSpPr>
            <a:spLocks noGrp="1"/>
          </p:cNvSpPr>
          <p:nvPr>
            <p:ph type="dt" idx="11"/>
          </p:nvPr>
        </p:nvSpPr>
        <p:spPr/>
        <p:txBody>
          <a:bodyPr/>
          <a:lstStyle/>
          <a:p>
            <a:fld id="{BB336FBD-8864-DC42-B27F-2328EED05712}" type="datetime1">
              <a:rPr lang="fr-FR" smtClean="0"/>
              <a:t>25/05/2026</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e l’en-tête 6"/>
          <p:cNvSpPr>
            <a:spLocks noGrp="1"/>
          </p:cNvSpPr>
          <p:nvPr>
            <p:ph type="hdr" sz="quarter" idx="13"/>
          </p:nvPr>
        </p:nvSpPr>
        <p:spPr/>
        <p:txBody>
          <a:bodyPr/>
          <a:lstStyle/>
          <a:p>
            <a:r>
              <a:rPr lang="fr-FR"/>
              <a:t>Cilac - PowerPoint 365 pour Mac - 1 - Yves Cornil</a:t>
            </a:r>
          </a:p>
        </p:txBody>
      </p:sp>
    </p:spTree>
    <p:extLst>
      <p:ext uri="{BB962C8B-B14F-4D97-AF65-F5344CB8AC3E}">
        <p14:creationId xmlns:p14="http://schemas.microsoft.com/office/powerpoint/2010/main" val="3988097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Si arrière-plan clair, utilisez un texte aussi sombre que possible.</a:t>
            </a:r>
          </a:p>
          <a:p>
            <a:r>
              <a:rPr lang="fr-FR"/>
              <a:t>Si arrière-</a:t>
            </a:r>
          </a:p>
        </p:txBody>
      </p:sp>
      <p:sp>
        <p:nvSpPr>
          <p:cNvPr id="4" name="Espace réservé de l'en-tête 3"/>
          <p:cNvSpPr>
            <a:spLocks noGrp="1"/>
          </p:cNvSpPr>
          <p:nvPr>
            <p:ph type="hdr" sz="quarter"/>
          </p:nvPr>
        </p:nvSpPr>
        <p:spPr/>
        <p:txBody>
          <a:bodyPr/>
          <a:lstStyle/>
          <a:p>
            <a:r>
              <a:rPr lang="fr-FR"/>
              <a:t>Cilac - PowerPoint 365 pour Mac - 1 - Yves Cornil</a:t>
            </a:r>
          </a:p>
        </p:txBody>
      </p:sp>
      <p:sp>
        <p:nvSpPr>
          <p:cNvPr id="5" name="Espace réservé du pied de page 4"/>
          <p:cNvSpPr>
            <a:spLocks noGrp="1"/>
          </p:cNvSpPr>
          <p:nvPr>
            <p:ph type="ftr" sz="quarter" idx="4"/>
          </p:nvPr>
        </p:nvSpPr>
        <p:spPr/>
        <p:txBody>
          <a:bodyPr/>
          <a:lstStyle/>
          <a:p>
            <a:endParaRPr lang="fr-FR"/>
          </a:p>
        </p:txBody>
      </p:sp>
      <p:sp>
        <p:nvSpPr>
          <p:cNvPr id="6" name="Espace réservé du numéro de diapositive 5"/>
          <p:cNvSpPr>
            <a:spLocks noGrp="1"/>
          </p:cNvSpPr>
          <p:nvPr>
            <p:ph type="sldNum" sz="quarter" idx="5"/>
          </p:nvPr>
        </p:nvSpPr>
        <p:spPr/>
        <p:txBody>
          <a:bodyPr/>
          <a:lstStyle/>
          <a:p>
            <a:fld id="{4E43612B-4AD7-224C-92CE-89840A98D154}" type="slidenum">
              <a:rPr lang="fr-FR" smtClean="0"/>
              <a:pPr/>
              <a:t>15</a:t>
            </a:fld>
            <a:endParaRPr lang="fr-FR"/>
          </a:p>
        </p:txBody>
      </p:sp>
    </p:spTree>
    <p:extLst>
      <p:ext uri="{BB962C8B-B14F-4D97-AF65-F5344CB8AC3E}">
        <p14:creationId xmlns:p14="http://schemas.microsoft.com/office/powerpoint/2010/main" val="567235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00358-B408-7C73-0162-C844DC7FFC4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B27D5E5-6337-B5E7-59CE-3F16F6BC928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E5ADB4E-9DCE-4502-C019-92F5692F60F2}"/>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dirty="0"/>
              <a:t>Si arrière-plan sombre utilisez un texte aussi clair que possible.</a:t>
            </a:r>
          </a:p>
          <a:p>
            <a:r>
              <a:rPr lang="fr-FR" dirty="0"/>
              <a:t>Si arrière-plan clair, utilisez un texte aussi sombre que possible.</a:t>
            </a:r>
          </a:p>
        </p:txBody>
      </p:sp>
      <p:sp>
        <p:nvSpPr>
          <p:cNvPr id="4" name="Espace réservé de l'en-tête 3">
            <a:extLst>
              <a:ext uri="{FF2B5EF4-FFF2-40B4-BE49-F238E27FC236}">
                <a16:creationId xmlns:a16="http://schemas.microsoft.com/office/drawing/2014/main" id="{61D3F32F-6EFD-50CD-F83A-B69A6342FE47}"/>
              </a:ext>
            </a:extLst>
          </p:cNvPr>
          <p:cNvSpPr>
            <a:spLocks noGrp="1"/>
          </p:cNvSpPr>
          <p:nvPr>
            <p:ph type="hdr" sz="quarter"/>
          </p:nvPr>
        </p:nvSpPr>
        <p:spPr/>
        <p:txBody>
          <a:bodyPr/>
          <a:lstStyle/>
          <a:p>
            <a:r>
              <a:rPr lang="fr-FR"/>
              <a:t>Cilac - PowerPoint 365 pour Mac - 1 - Yves Cornil</a:t>
            </a:r>
          </a:p>
        </p:txBody>
      </p:sp>
      <p:sp>
        <p:nvSpPr>
          <p:cNvPr id="5" name="Espace réservé du pied de page 4">
            <a:extLst>
              <a:ext uri="{FF2B5EF4-FFF2-40B4-BE49-F238E27FC236}">
                <a16:creationId xmlns:a16="http://schemas.microsoft.com/office/drawing/2014/main" id="{21549A9F-AC4F-E6A1-E7D7-2E846A0821D3}"/>
              </a:ext>
            </a:extLst>
          </p:cNvPr>
          <p:cNvSpPr>
            <a:spLocks noGrp="1"/>
          </p:cNvSpPr>
          <p:nvPr>
            <p:ph type="ftr" sz="quarter" idx="4"/>
          </p:nvPr>
        </p:nvSpPr>
        <p:spPr/>
        <p:txBody>
          <a:bodyPr/>
          <a:lstStyle/>
          <a:p>
            <a:endParaRPr lang="fr-FR"/>
          </a:p>
        </p:txBody>
      </p:sp>
      <p:sp>
        <p:nvSpPr>
          <p:cNvPr id="6" name="Espace réservé du numéro de diapositive 5">
            <a:extLst>
              <a:ext uri="{FF2B5EF4-FFF2-40B4-BE49-F238E27FC236}">
                <a16:creationId xmlns:a16="http://schemas.microsoft.com/office/drawing/2014/main" id="{4328B5F2-7D17-F4CB-2470-D39377CAFBD9}"/>
              </a:ext>
            </a:extLst>
          </p:cNvPr>
          <p:cNvSpPr>
            <a:spLocks noGrp="1"/>
          </p:cNvSpPr>
          <p:nvPr>
            <p:ph type="sldNum" sz="quarter" idx="5"/>
          </p:nvPr>
        </p:nvSpPr>
        <p:spPr/>
        <p:txBody>
          <a:bodyPr/>
          <a:lstStyle/>
          <a:p>
            <a:fld id="{4E43612B-4AD7-224C-92CE-89840A98D154}" type="slidenum">
              <a:rPr lang="fr-FR" smtClean="0"/>
              <a:pPr/>
              <a:t>16</a:t>
            </a:fld>
            <a:endParaRPr lang="fr-FR"/>
          </a:p>
        </p:txBody>
      </p:sp>
    </p:spTree>
    <p:extLst>
      <p:ext uri="{BB962C8B-B14F-4D97-AF65-F5344CB8AC3E}">
        <p14:creationId xmlns:p14="http://schemas.microsoft.com/office/powerpoint/2010/main" val="2681590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arrière-plan texturé rend difficile le texte à lire</a:t>
            </a:r>
          </a:p>
        </p:txBody>
      </p:sp>
      <p:sp>
        <p:nvSpPr>
          <p:cNvPr id="4" name="Espace réservé de l'en-tête 3"/>
          <p:cNvSpPr>
            <a:spLocks noGrp="1"/>
          </p:cNvSpPr>
          <p:nvPr>
            <p:ph type="hdr" sz="quarter"/>
          </p:nvPr>
        </p:nvSpPr>
        <p:spPr/>
        <p:txBody>
          <a:bodyPr/>
          <a:lstStyle/>
          <a:p>
            <a:r>
              <a:rPr lang="fr-FR"/>
              <a:t>Cilac - PowerPoint 365 pour Mac - 1 - Yves Cornil</a:t>
            </a:r>
          </a:p>
        </p:txBody>
      </p:sp>
      <p:sp>
        <p:nvSpPr>
          <p:cNvPr id="5" name="Espace réservé du pied de page 4"/>
          <p:cNvSpPr>
            <a:spLocks noGrp="1"/>
          </p:cNvSpPr>
          <p:nvPr>
            <p:ph type="ftr" sz="quarter" idx="4"/>
          </p:nvPr>
        </p:nvSpPr>
        <p:spPr/>
        <p:txBody>
          <a:bodyPr/>
          <a:lstStyle/>
          <a:p>
            <a:endParaRPr lang="fr-FR"/>
          </a:p>
        </p:txBody>
      </p:sp>
      <p:sp>
        <p:nvSpPr>
          <p:cNvPr id="6" name="Espace réservé du numéro de diapositive 5"/>
          <p:cNvSpPr>
            <a:spLocks noGrp="1"/>
          </p:cNvSpPr>
          <p:nvPr>
            <p:ph type="sldNum" sz="quarter" idx="5"/>
          </p:nvPr>
        </p:nvSpPr>
        <p:spPr/>
        <p:txBody>
          <a:bodyPr/>
          <a:lstStyle/>
          <a:p>
            <a:fld id="{4E43612B-4AD7-224C-92CE-89840A98D154}" type="slidenum">
              <a:rPr lang="fr-FR" smtClean="0"/>
              <a:pPr/>
              <a:t>17</a:t>
            </a:fld>
            <a:endParaRPr lang="fr-FR"/>
          </a:p>
        </p:txBody>
      </p:sp>
    </p:spTree>
    <p:extLst>
      <p:ext uri="{BB962C8B-B14F-4D97-AF65-F5344CB8AC3E}">
        <p14:creationId xmlns:p14="http://schemas.microsoft.com/office/powerpoint/2010/main" val="1614403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mode présentateur permet d’avoir une vue d’ensemble de la présentation : diapositive active, commentaires, diapositives suivantes, temps passé.</a:t>
            </a:r>
          </a:p>
          <a:p>
            <a:r>
              <a:rPr lang="fr-FR" dirty="0"/>
              <a:t>Passe automatiquement quand on branche l’outil de projection.</a:t>
            </a:r>
          </a:p>
        </p:txBody>
      </p:sp>
      <p:sp>
        <p:nvSpPr>
          <p:cNvPr id="4" name="Espace réservé de l'en-tête 3"/>
          <p:cNvSpPr>
            <a:spLocks noGrp="1"/>
          </p:cNvSpPr>
          <p:nvPr>
            <p:ph type="hdr" sz="quarter"/>
          </p:nvPr>
        </p:nvSpPr>
        <p:spPr/>
        <p:txBody>
          <a:bodyPr/>
          <a:lstStyle/>
          <a:p>
            <a:r>
              <a:rPr lang="fr-FR"/>
              <a:t>Cilac - PowerPoint 365 pour Mac - 1 - Yves Cornil</a:t>
            </a:r>
          </a:p>
        </p:txBody>
      </p:sp>
      <p:sp>
        <p:nvSpPr>
          <p:cNvPr id="5" name="Espace réservé du pied de page 4"/>
          <p:cNvSpPr>
            <a:spLocks noGrp="1"/>
          </p:cNvSpPr>
          <p:nvPr>
            <p:ph type="ftr" sz="quarter" idx="4"/>
          </p:nvPr>
        </p:nvSpPr>
        <p:spPr/>
        <p:txBody>
          <a:bodyPr/>
          <a:lstStyle/>
          <a:p>
            <a:endParaRPr lang="fr-FR"/>
          </a:p>
        </p:txBody>
      </p:sp>
      <p:sp>
        <p:nvSpPr>
          <p:cNvPr id="6" name="Espace réservé du numéro de diapositive 5"/>
          <p:cNvSpPr>
            <a:spLocks noGrp="1"/>
          </p:cNvSpPr>
          <p:nvPr>
            <p:ph type="sldNum" sz="quarter" idx="5"/>
          </p:nvPr>
        </p:nvSpPr>
        <p:spPr/>
        <p:txBody>
          <a:bodyPr/>
          <a:lstStyle/>
          <a:p>
            <a:fld id="{4E43612B-4AD7-224C-92CE-89840A98D154}" type="slidenum">
              <a:rPr lang="fr-FR" smtClean="0"/>
              <a:pPr/>
              <a:t>19</a:t>
            </a:fld>
            <a:endParaRPr lang="fr-FR"/>
          </a:p>
        </p:txBody>
      </p:sp>
    </p:spTree>
    <p:extLst>
      <p:ext uri="{BB962C8B-B14F-4D97-AF65-F5344CB8AC3E}">
        <p14:creationId xmlns:p14="http://schemas.microsoft.com/office/powerpoint/2010/main" val="1597827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Faites attention à la grandeur de la salle, ainsi que la taille des écrans pour projeter des tableaux de chiffres.</a:t>
            </a:r>
          </a:p>
          <a:p>
            <a:r>
              <a:rPr lang="fr-FR" dirty="0"/>
              <a:t>Adaptez votre discours à l’auditoire.</a:t>
            </a:r>
          </a:p>
        </p:txBody>
      </p:sp>
      <p:sp>
        <p:nvSpPr>
          <p:cNvPr id="4" name="Espace réservé de l'en-tête 3"/>
          <p:cNvSpPr>
            <a:spLocks noGrp="1"/>
          </p:cNvSpPr>
          <p:nvPr>
            <p:ph type="hdr" sz="quarter"/>
          </p:nvPr>
        </p:nvSpPr>
        <p:spPr/>
        <p:txBody>
          <a:bodyPr/>
          <a:lstStyle/>
          <a:p>
            <a:r>
              <a:rPr lang="fr-FR"/>
              <a:t>Cilac - PowerPoint 365 pour Mac - 1 - Yves Cornil</a:t>
            </a:r>
          </a:p>
        </p:txBody>
      </p:sp>
      <p:sp>
        <p:nvSpPr>
          <p:cNvPr id="5" name="Espace réservé du pied de page 4"/>
          <p:cNvSpPr>
            <a:spLocks noGrp="1"/>
          </p:cNvSpPr>
          <p:nvPr>
            <p:ph type="ftr" sz="quarter" idx="4"/>
          </p:nvPr>
        </p:nvSpPr>
        <p:spPr/>
        <p:txBody>
          <a:bodyPr/>
          <a:lstStyle/>
          <a:p>
            <a:endParaRPr lang="fr-FR"/>
          </a:p>
        </p:txBody>
      </p:sp>
      <p:sp>
        <p:nvSpPr>
          <p:cNvPr id="6" name="Espace réservé du numéro de diapositive 5"/>
          <p:cNvSpPr>
            <a:spLocks noGrp="1"/>
          </p:cNvSpPr>
          <p:nvPr>
            <p:ph type="sldNum" sz="quarter" idx="5"/>
          </p:nvPr>
        </p:nvSpPr>
        <p:spPr/>
        <p:txBody>
          <a:bodyPr/>
          <a:lstStyle/>
          <a:p>
            <a:fld id="{4E43612B-4AD7-224C-92CE-89840A98D154}" type="slidenum">
              <a:rPr lang="fr-FR" smtClean="0"/>
              <a:pPr/>
              <a:t>20</a:t>
            </a:fld>
            <a:endParaRPr lang="fr-FR"/>
          </a:p>
        </p:txBody>
      </p:sp>
    </p:spTree>
    <p:extLst>
      <p:ext uri="{BB962C8B-B14F-4D97-AF65-F5344CB8AC3E}">
        <p14:creationId xmlns:p14="http://schemas.microsoft.com/office/powerpoint/2010/main" val="2870997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Attention à la projection de tableaux Excel qui peuvent être difficilement lisibles quand ils sont projetés sur l’écran externe.</a:t>
            </a:r>
          </a:p>
        </p:txBody>
      </p:sp>
      <p:sp>
        <p:nvSpPr>
          <p:cNvPr id="4" name="Espace réservé de l'en-tête 3"/>
          <p:cNvSpPr>
            <a:spLocks noGrp="1"/>
          </p:cNvSpPr>
          <p:nvPr>
            <p:ph type="hdr" sz="quarter"/>
          </p:nvPr>
        </p:nvSpPr>
        <p:spPr/>
        <p:txBody>
          <a:bodyPr/>
          <a:lstStyle/>
          <a:p>
            <a:r>
              <a:rPr lang="fr-FR"/>
              <a:t>Cilac - PowerPoint 365 pour Mac - 1 - Yves Cornil</a:t>
            </a:r>
          </a:p>
        </p:txBody>
      </p:sp>
      <p:sp>
        <p:nvSpPr>
          <p:cNvPr id="5" name="Espace réservé de la date 4"/>
          <p:cNvSpPr>
            <a:spLocks noGrp="1"/>
          </p:cNvSpPr>
          <p:nvPr>
            <p:ph type="dt" idx="1"/>
          </p:nvPr>
        </p:nvSpPr>
        <p:spPr/>
        <p:txBody>
          <a:bodyPr/>
          <a:lstStyle/>
          <a:p>
            <a:fld id="{43CA9CAA-D5B7-E240-8001-D835E8E71148}" type="datetime1">
              <a:rPr lang="fr-FR" smtClean="0"/>
              <a:t>25/05/2026</a:t>
            </a:fld>
            <a:endParaRPr lang="fr-FR"/>
          </a:p>
        </p:txBody>
      </p:sp>
      <p:sp>
        <p:nvSpPr>
          <p:cNvPr id="6" name="Espace réservé du pied de page 5"/>
          <p:cNvSpPr>
            <a:spLocks noGrp="1"/>
          </p:cNvSpPr>
          <p:nvPr>
            <p:ph type="ftr" sz="quarter" idx="4"/>
          </p:nvPr>
        </p:nvSpPr>
        <p:spPr/>
        <p:txBody>
          <a:bodyPr/>
          <a:lstStyle/>
          <a:p>
            <a:endParaRPr lang="fr-FR"/>
          </a:p>
        </p:txBody>
      </p:sp>
      <p:sp>
        <p:nvSpPr>
          <p:cNvPr id="7" name="Espace réservé du numéro de diapositive 6"/>
          <p:cNvSpPr>
            <a:spLocks noGrp="1"/>
          </p:cNvSpPr>
          <p:nvPr>
            <p:ph type="sldNum" sz="quarter" idx="5"/>
          </p:nvPr>
        </p:nvSpPr>
        <p:spPr/>
        <p:txBody>
          <a:bodyPr/>
          <a:lstStyle/>
          <a:p>
            <a:fld id="{77C2FAF0-B16E-F741-BEF9-EDA706A436F3}" type="slidenum">
              <a:rPr lang="fr-FR" smtClean="0"/>
              <a:t>21</a:t>
            </a:fld>
            <a:endParaRPr lang="fr-FR"/>
          </a:p>
        </p:txBody>
      </p:sp>
    </p:spTree>
    <p:extLst>
      <p:ext uri="{BB962C8B-B14F-4D97-AF65-F5344CB8AC3E}">
        <p14:creationId xmlns:p14="http://schemas.microsoft.com/office/powerpoint/2010/main" val="1897477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fr-FR"/>
              <a:t>Cilac - PowerPoint 365 pour Mac - 1 - Yves Cornil</a:t>
            </a:r>
          </a:p>
        </p:txBody>
      </p:sp>
      <p:sp>
        <p:nvSpPr>
          <p:cNvPr id="5" name="Espace réservé de la date 4"/>
          <p:cNvSpPr>
            <a:spLocks noGrp="1"/>
          </p:cNvSpPr>
          <p:nvPr>
            <p:ph type="dt" idx="1"/>
          </p:nvPr>
        </p:nvSpPr>
        <p:spPr/>
        <p:txBody>
          <a:bodyPr/>
          <a:lstStyle/>
          <a:p>
            <a:fld id="{F5780039-BD1A-9947-BE86-6405303730BA}" type="datetime1">
              <a:rPr lang="fr-FR" smtClean="0"/>
              <a:t>25/05/2026</a:t>
            </a:fld>
            <a:endParaRPr lang="fr-FR"/>
          </a:p>
        </p:txBody>
      </p:sp>
      <p:sp>
        <p:nvSpPr>
          <p:cNvPr id="6" name="Espace réservé du pied de page 5"/>
          <p:cNvSpPr>
            <a:spLocks noGrp="1"/>
          </p:cNvSpPr>
          <p:nvPr>
            <p:ph type="ftr" sz="quarter" idx="4"/>
          </p:nvPr>
        </p:nvSpPr>
        <p:spPr/>
        <p:txBody>
          <a:bodyPr/>
          <a:lstStyle/>
          <a:p>
            <a:endParaRPr lang="fr-FR"/>
          </a:p>
        </p:txBody>
      </p:sp>
      <p:sp>
        <p:nvSpPr>
          <p:cNvPr id="7" name="Espace réservé du numéro de diapositive 6"/>
          <p:cNvSpPr>
            <a:spLocks noGrp="1"/>
          </p:cNvSpPr>
          <p:nvPr>
            <p:ph type="sldNum" sz="quarter" idx="5"/>
          </p:nvPr>
        </p:nvSpPr>
        <p:spPr/>
        <p:txBody>
          <a:bodyPr/>
          <a:lstStyle/>
          <a:p>
            <a:fld id="{77C2FAF0-B16E-F741-BEF9-EDA706A436F3}" type="slidenum">
              <a:rPr lang="fr-FR" smtClean="0"/>
              <a:t>22</a:t>
            </a:fld>
            <a:endParaRPr lang="fr-FR"/>
          </a:p>
        </p:txBody>
      </p:sp>
    </p:spTree>
    <p:extLst>
      <p:ext uri="{BB962C8B-B14F-4D97-AF65-F5344CB8AC3E}">
        <p14:creationId xmlns:p14="http://schemas.microsoft.com/office/powerpoint/2010/main" val="3036613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dirty="0"/>
              <a:t>Plus il y a de contenu sur vos diapositives, moins elles sont lisibles.</a:t>
            </a:r>
          </a:p>
          <a:p>
            <a:r>
              <a:rPr lang="fr-FR" sz="800" dirty="0"/>
              <a:t>Limitez le contenu de la dispositive à une idée à la fois.</a:t>
            </a:r>
          </a:p>
          <a:p>
            <a:r>
              <a:rPr lang="fr-FR" sz="800" dirty="0"/>
              <a:t>Le nombre de diapositives d’une présentation n’est pas important.</a:t>
            </a:r>
          </a:p>
          <a:p>
            <a:r>
              <a:rPr lang="fr-FR" sz="800" dirty="0"/>
              <a:t>Supprimez les informations inutiles : numéro de page (sauf sur la dispositive de titre), supprimez le texte redondant.</a:t>
            </a:r>
            <a:endParaRPr lang="fr-FR" dirty="0"/>
          </a:p>
        </p:txBody>
      </p:sp>
      <p:sp>
        <p:nvSpPr>
          <p:cNvPr id="4" name="Espace réservé de l'en-tête 3"/>
          <p:cNvSpPr>
            <a:spLocks noGrp="1"/>
          </p:cNvSpPr>
          <p:nvPr>
            <p:ph type="hdr" sz="quarter"/>
          </p:nvPr>
        </p:nvSpPr>
        <p:spPr/>
        <p:txBody>
          <a:bodyPr/>
          <a:lstStyle/>
          <a:p>
            <a:r>
              <a:rPr lang="fr-FR"/>
              <a:t>Cilac - PowerPoint 365 pour Mac - 1 - Yves Cornil</a:t>
            </a:r>
          </a:p>
        </p:txBody>
      </p:sp>
      <p:sp>
        <p:nvSpPr>
          <p:cNvPr id="5" name="Espace réservé du pied de page 4"/>
          <p:cNvSpPr>
            <a:spLocks noGrp="1"/>
          </p:cNvSpPr>
          <p:nvPr>
            <p:ph type="ftr" sz="quarter" idx="4"/>
          </p:nvPr>
        </p:nvSpPr>
        <p:spPr/>
        <p:txBody>
          <a:bodyPr/>
          <a:lstStyle/>
          <a:p>
            <a:endParaRPr lang="fr-FR"/>
          </a:p>
        </p:txBody>
      </p:sp>
      <p:sp>
        <p:nvSpPr>
          <p:cNvPr id="6" name="Espace réservé du numéro de diapositive 5"/>
          <p:cNvSpPr>
            <a:spLocks noGrp="1"/>
          </p:cNvSpPr>
          <p:nvPr>
            <p:ph type="sldNum" sz="quarter" idx="5"/>
          </p:nvPr>
        </p:nvSpPr>
        <p:spPr/>
        <p:txBody>
          <a:bodyPr/>
          <a:lstStyle/>
          <a:p>
            <a:fld id="{4E43612B-4AD7-224C-92CE-89840A98D154}" type="slidenum">
              <a:rPr lang="fr-FR" smtClean="0"/>
              <a:pPr/>
              <a:t>24</a:t>
            </a:fld>
            <a:endParaRPr lang="fr-FR"/>
          </a:p>
        </p:txBody>
      </p:sp>
    </p:spTree>
    <p:extLst>
      <p:ext uri="{BB962C8B-B14F-4D97-AF65-F5344CB8AC3E}">
        <p14:creationId xmlns:p14="http://schemas.microsoft.com/office/powerpoint/2010/main" val="4166152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Plus il y a de contenu dans vos diapositives, moins elles sont lisibles.</a:t>
            </a:r>
          </a:p>
        </p:txBody>
      </p:sp>
      <p:sp>
        <p:nvSpPr>
          <p:cNvPr id="4" name="Espace réservé de l'en-tête 3"/>
          <p:cNvSpPr>
            <a:spLocks noGrp="1"/>
          </p:cNvSpPr>
          <p:nvPr>
            <p:ph type="hdr" sz="quarter"/>
          </p:nvPr>
        </p:nvSpPr>
        <p:spPr/>
        <p:txBody>
          <a:bodyPr/>
          <a:lstStyle/>
          <a:p>
            <a:r>
              <a:rPr lang="fr-FR"/>
              <a:t>Cilac - PowerPoint 365 pour Mac - 1 - Yves Cornil</a:t>
            </a:r>
          </a:p>
        </p:txBody>
      </p:sp>
      <p:sp>
        <p:nvSpPr>
          <p:cNvPr id="5" name="Espace réservé de la date 4"/>
          <p:cNvSpPr>
            <a:spLocks noGrp="1"/>
          </p:cNvSpPr>
          <p:nvPr>
            <p:ph type="dt" idx="1"/>
          </p:nvPr>
        </p:nvSpPr>
        <p:spPr/>
        <p:txBody>
          <a:bodyPr/>
          <a:lstStyle/>
          <a:p>
            <a:fld id="{96C42839-434A-E24D-83BB-72B7E00BB046}" type="datetime1">
              <a:rPr lang="fr-FR" smtClean="0"/>
              <a:t>25/05/2026</a:t>
            </a:fld>
            <a:endParaRPr lang="fr-FR"/>
          </a:p>
        </p:txBody>
      </p:sp>
      <p:sp>
        <p:nvSpPr>
          <p:cNvPr id="6" name="Espace réservé du pied de page 5"/>
          <p:cNvSpPr>
            <a:spLocks noGrp="1"/>
          </p:cNvSpPr>
          <p:nvPr>
            <p:ph type="ftr" sz="quarter" idx="4"/>
          </p:nvPr>
        </p:nvSpPr>
        <p:spPr/>
        <p:txBody>
          <a:bodyPr/>
          <a:lstStyle/>
          <a:p>
            <a:endParaRPr lang="fr-FR"/>
          </a:p>
        </p:txBody>
      </p:sp>
      <p:sp>
        <p:nvSpPr>
          <p:cNvPr id="7" name="Espace réservé du numéro de diapositive 6"/>
          <p:cNvSpPr>
            <a:spLocks noGrp="1"/>
          </p:cNvSpPr>
          <p:nvPr>
            <p:ph type="sldNum" sz="quarter" idx="5"/>
          </p:nvPr>
        </p:nvSpPr>
        <p:spPr/>
        <p:txBody>
          <a:bodyPr/>
          <a:lstStyle/>
          <a:p>
            <a:fld id="{77C2FAF0-B16E-F741-BEF9-EDA706A436F3}" type="slidenum">
              <a:rPr lang="fr-FR" smtClean="0"/>
              <a:t>25</a:t>
            </a:fld>
            <a:endParaRPr lang="fr-FR"/>
          </a:p>
        </p:txBody>
      </p:sp>
    </p:spTree>
    <p:extLst>
      <p:ext uri="{BB962C8B-B14F-4D97-AF65-F5344CB8AC3E}">
        <p14:creationId xmlns:p14="http://schemas.microsoft.com/office/powerpoint/2010/main" val="1061085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E62ED-BC4D-0D7D-5A0D-5EA70A61621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7F00FFF-5ABD-7F17-EBE0-306C5D192CD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F12A98D-9F62-4FF6-166E-A3BB06F04BEA}"/>
              </a:ext>
            </a:extLst>
          </p:cNvPr>
          <p:cNvSpPr>
            <a:spLocks noGrp="1"/>
          </p:cNvSpPr>
          <p:nvPr>
            <p:ph type="body" idx="1"/>
          </p:nvPr>
        </p:nvSpPr>
        <p:spPr/>
        <p:txBody>
          <a:bodyPr/>
          <a:lstStyle/>
          <a:p>
            <a:endParaRPr lang="fr-FR"/>
          </a:p>
        </p:txBody>
      </p:sp>
      <p:sp>
        <p:nvSpPr>
          <p:cNvPr id="4" name="Espace réservé de l'en-tête 3">
            <a:extLst>
              <a:ext uri="{FF2B5EF4-FFF2-40B4-BE49-F238E27FC236}">
                <a16:creationId xmlns:a16="http://schemas.microsoft.com/office/drawing/2014/main" id="{FC9A5659-A734-8457-C088-919CBBF1215B}"/>
              </a:ext>
            </a:extLst>
          </p:cNvPr>
          <p:cNvSpPr>
            <a:spLocks noGrp="1"/>
          </p:cNvSpPr>
          <p:nvPr>
            <p:ph type="hdr" sz="quarter"/>
          </p:nvPr>
        </p:nvSpPr>
        <p:spPr/>
        <p:txBody>
          <a:bodyPr/>
          <a:lstStyle/>
          <a:p>
            <a:r>
              <a:rPr lang="fr-FR"/>
              <a:t>Cilac - PowerPoint 365 pour Mac - 1 - Yves Cornil</a:t>
            </a:r>
          </a:p>
        </p:txBody>
      </p:sp>
      <p:sp>
        <p:nvSpPr>
          <p:cNvPr id="5" name="Espace réservé de la date 4">
            <a:extLst>
              <a:ext uri="{FF2B5EF4-FFF2-40B4-BE49-F238E27FC236}">
                <a16:creationId xmlns:a16="http://schemas.microsoft.com/office/drawing/2014/main" id="{B1048C1A-63AE-B515-5972-8D4ECD6C559D}"/>
              </a:ext>
            </a:extLst>
          </p:cNvPr>
          <p:cNvSpPr>
            <a:spLocks noGrp="1"/>
          </p:cNvSpPr>
          <p:nvPr>
            <p:ph type="dt" idx="1"/>
          </p:nvPr>
        </p:nvSpPr>
        <p:spPr/>
        <p:txBody>
          <a:bodyPr/>
          <a:lstStyle/>
          <a:p>
            <a:fld id="{96C42839-434A-E24D-83BB-72B7E00BB046}" type="datetime1">
              <a:rPr lang="fr-FR" smtClean="0"/>
              <a:t>25/05/2026</a:t>
            </a:fld>
            <a:endParaRPr lang="fr-FR"/>
          </a:p>
        </p:txBody>
      </p:sp>
      <p:sp>
        <p:nvSpPr>
          <p:cNvPr id="6" name="Espace réservé du pied de page 5">
            <a:extLst>
              <a:ext uri="{FF2B5EF4-FFF2-40B4-BE49-F238E27FC236}">
                <a16:creationId xmlns:a16="http://schemas.microsoft.com/office/drawing/2014/main" id="{B1548CDF-54C5-D4A3-BB0C-73634D568E3E}"/>
              </a:ext>
            </a:extLst>
          </p:cNvPr>
          <p:cNvSpPr>
            <a:spLocks noGrp="1"/>
          </p:cNvSpPr>
          <p:nvPr>
            <p:ph type="ftr" sz="quarter" idx="4"/>
          </p:nvPr>
        </p:nvSpPr>
        <p:spPr/>
        <p:txBody>
          <a:bodyPr/>
          <a:lstStyle/>
          <a:p>
            <a:endParaRPr lang="fr-FR"/>
          </a:p>
        </p:txBody>
      </p:sp>
      <p:sp>
        <p:nvSpPr>
          <p:cNvPr id="7" name="Espace réservé du numéro de diapositive 6">
            <a:extLst>
              <a:ext uri="{FF2B5EF4-FFF2-40B4-BE49-F238E27FC236}">
                <a16:creationId xmlns:a16="http://schemas.microsoft.com/office/drawing/2014/main" id="{5305F837-19A7-5D4B-4ED5-9C5A11F919C1}"/>
              </a:ext>
            </a:extLst>
          </p:cNvPr>
          <p:cNvSpPr>
            <a:spLocks noGrp="1"/>
          </p:cNvSpPr>
          <p:nvPr>
            <p:ph type="sldNum" sz="quarter" idx="5"/>
          </p:nvPr>
        </p:nvSpPr>
        <p:spPr/>
        <p:txBody>
          <a:bodyPr/>
          <a:lstStyle/>
          <a:p>
            <a:fld id="{77C2FAF0-B16E-F741-BEF9-EDA706A436F3}" type="slidenum">
              <a:rPr lang="fr-FR" smtClean="0"/>
              <a:t>27</a:t>
            </a:fld>
            <a:endParaRPr lang="fr-FR"/>
          </a:p>
        </p:txBody>
      </p:sp>
    </p:spTree>
    <p:extLst>
      <p:ext uri="{BB962C8B-B14F-4D97-AF65-F5344CB8AC3E}">
        <p14:creationId xmlns:p14="http://schemas.microsoft.com/office/powerpoint/2010/main" val="1900094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Cilac - PowerPoint 365 pour Mac - 1 - Yves Cornil</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43612B-4AD7-224C-92CE-89840A98D154}" type="slidenum">
              <a:rPr lang="fr-FR" smtClean="0"/>
              <a:pPr/>
              <a:t>2</a:t>
            </a:fld>
            <a:endParaRPr lang="fr-FR"/>
          </a:p>
        </p:txBody>
      </p:sp>
    </p:spTree>
    <p:extLst>
      <p:ext uri="{BB962C8B-B14F-4D97-AF65-F5344CB8AC3E}">
        <p14:creationId xmlns:p14="http://schemas.microsoft.com/office/powerpoint/2010/main" val="3121368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494B1-A768-E794-82FA-052362CB3D6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DF159D2-D349-388B-8E06-9DCABDFF554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4BE89A6-B3EA-4087-F88A-5DC17D31D7F7}"/>
              </a:ext>
            </a:extLst>
          </p:cNvPr>
          <p:cNvSpPr>
            <a:spLocks noGrp="1"/>
          </p:cNvSpPr>
          <p:nvPr>
            <p:ph type="body" idx="1"/>
          </p:nvPr>
        </p:nvSpPr>
        <p:spPr/>
        <p:txBody>
          <a:bodyPr/>
          <a:lstStyle/>
          <a:p>
            <a:endParaRPr lang="fr-FR"/>
          </a:p>
        </p:txBody>
      </p:sp>
      <p:sp>
        <p:nvSpPr>
          <p:cNvPr id="4" name="Espace réservé de l'en-tête 3">
            <a:extLst>
              <a:ext uri="{FF2B5EF4-FFF2-40B4-BE49-F238E27FC236}">
                <a16:creationId xmlns:a16="http://schemas.microsoft.com/office/drawing/2014/main" id="{C98E5B4E-A22A-4456-426D-90D4667546A2}"/>
              </a:ext>
            </a:extLst>
          </p:cNvPr>
          <p:cNvSpPr>
            <a:spLocks noGrp="1"/>
          </p:cNvSpPr>
          <p:nvPr>
            <p:ph type="hdr" sz="quarter"/>
          </p:nvPr>
        </p:nvSpPr>
        <p:spPr/>
        <p:txBody>
          <a:bodyPr/>
          <a:lstStyle/>
          <a:p>
            <a:r>
              <a:rPr lang="fr-FR"/>
              <a:t>Cilac - PowerPoint 365 pour Mac - 1 - Yves Cornil</a:t>
            </a:r>
          </a:p>
        </p:txBody>
      </p:sp>
      <p:sp>
        <p:nvSpPr>
          <p:cNvPr id="5" name="Espace réservé de la date 4">
            <a:extLst>
              <a:ext uri="{FF2B5EF4-FFF2-40B4-BE49-F238E27FC236}">
                <a16:creationId xmlns:a16="http://schemas.microsoft.com/office/drawing/2014/main" id="{64EF9987-5FD3-4C89-6AED-8B5AD1B2BAB8}"/>
              </a:ext>
            </a:extLst>
          </p:cNvPr>
          <p:cNvSpPr>
            <a:spLocks noGrp="1"/>
          </p:cNvSpPr>
          <p:nvPr>
            <p:ph type="dt" idx="1"/>
          </p:nvPr>
        </p:nvSpPr>
        <p:spPr/>
        <p:txBody>
          <a:bodyPr/>
          <a:lstStyle/>
          <a:p>
            <a:fld id="{96C42839-434A-E24D-83BB-72B7E00BB046}" type="datetime1">
              <a:rPr lang="fr-FR" smtClean="0"/>
              <a:t>25/05/2026</a:t>
            </a:fld>
            <a:endParaRPr lang="fr-FR"/>
          </a:p>
        </p:txBody>
      </p:sp>
      <p:sp>
        <p:nvSpPr>
          <p:cNvPr id="6" name="Espace réservé du pied de page 5">
            <a:extLst>
              <a:ext uri="{FF2B5EF4-FFF2-40B4-BE49-F238E27FC236}">
                <a16:creationId xmlns:a16="http://schemas.microsoft.com/office/drawing/2014/main" id="{DDD7CC35-1CB5-0BBD-7213-3A157D2E36C9}"/>
              </a:ext>
            </a:extLst>
          </p:cNvPr>
          <p:cNvSpPr>
            <a:spLocks noGrp="1"/>
          </p:cNvSpPr>
          <p:nvPr>
            <p:ph type="ftr" sz="quarter" idx="4"/>
          </p:nvPr>
        </p:nvSpPr>
        <p:spPr/>
        <p:txBody>
          <a:bodyPr/>
          <a:lstStyle/>
          <a:p>
            <a:endParaRPr lang="fr-FR"/>
          </a:p>
        </p:txBody>
      </p:sp>
      <p:sp>
        <p:nvSpPr>
          <p:cNvPr id="7" name="Espace réservé du numéro de diapositive 6">
            <a:extLst>
              <a:ext uri="{FF2B5EF4-FFF2-40B4-BE49-F238E27FC236}">
                <a16:creationId xmlns:a16="http://schemas.microsoft.com/office/drawing/2014/main" id="{D82DB26B-CD9B-DCFC-9057-F65DEC41CCB5}"/>
              </a:ext>
            </a:extLst>
          </p:cNvPr>
          <p:cNvSpPr>
            <a:spLocks noGrp="1"/>
          </p:cNvSpPr>
          <p:nvPr>
            <p:ph type="sldNum" sz="quarter" idx="5"/>
          </p:nvPr>
        </p:nvSpPr>
        <p:spPr/>
        <p:txBody>
          <a:bodyPr/>
          <a:lstStyle/>
          <a:p>
            <a:fld id="{77C2FAF0-B16E-F741-BEF9-EDA706A436F3}" type="slidenum">
              <a:rPr lang="fr-FR" smtClean="0"/>
              <a:t>28</a:t>
            </a:fld>
            <a:endParaRPr lang="fr-FR"/>
          </a:p>
        </p:txBody>
      </p:sp>
    </p:spTree>
    <p:extLst>
      <p:ext uri="{BB962C8B-B14F-4D97-AF65-F5344CB8AC3E}">
        <p14:creationId xmlns:p14="http://schemas.microsoft.com/office/powerpoint/2010/main" val="2308809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cNvSpPr>
            <a:spLocks noGrp="1" noRot="1" noChangeAspect="1"/>
          </p:cNvSpPr>
          <p:nvPr>
            <p:ph type="sldImg"/>
          </p:nvPr>
        </p:nvSpPr>
        <p:spPr/>
      </p:sp>
      <p:sp>
        <p:nvSpPr>
          <p:cNvPr id="3" name="Notes"/>
          <p:cNvSpPr>
            <a:spLocks noGrp="1"/>
          </p:cNvSpPr>
          <p:nvPr>
            <p:ph type="body" idx="1"/>
          </p:nvPr>
        </p:nvSpPr>
        <p:spPr/>
        <p:txBody>
          <a:bodyPr/>
          <a:lstStyle/>
          <a:p>
            <a:r>
              <a:rPr lang="fr-FR"/>
              <a:t>Réponse : B - Microsoft 365</a:t>
            </a:r>
          </a:p>
          <a:p>
            <a:r>
              <a:rPr lang="fr-FR"/>
              <a:t>PowerPoint est un logiciel de présentation faisant partie de la suite Microsoft 365.</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cNvSpPr>
            <a:spLocks noGrp="1" noRot="1" noChangeAspect="1"/>
          </p:cNvSpPr>
          <p:nvPr>
            <p:ph type="sldImg"/>
          </p:nvPr>
        </p:nvSpPr>
        <p:spPr/>
      </p:sp>
      <p:sp>
        <p:nvSpPr>
          <p:cNvPr id="3" name="Notes"/>
          <p:cNvSpPr>
            <a:spLocks noGrp="1"/>
          </p:cNvSpPr>
          <p:nvPr>
            <p:ph type="body" idx="1"/>
          </p:nvPr>
        </p:nvSpPr>
        <p:spPr/>
        <p:txBody>
          <a:bodyPr/>
          <a:lstStyle/>
          <a:p>
            <a:r>
              <a:rPr lang="fr-FR"/>
              <a:t>Réponse : B - 2 styles</a:t>
            </a:r>
          </a:p>
          <a:p>
            <a:r>
              <a:rPr lang="fr-FR"/>
              <a:t>Il est recommandé d'utiliser un maximum de 2 styles de police pour garder une présentation cohérente.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cNvSpPr>
            <a:spLocks noGrp="1" noRot="1" noChangeAspect="1"/>
          </p:cNvSpPr>
          <p:nvPr>
            <p:ph type="sldImg"/>
          </p:nvPr>
        </p:nvSpPr>
        <p:spPr/>
      </p:sp>
      <p:sp>
        <p:nvSpPr>
          <p:cNvPr id="3" name="Notes"/>
          <p:cNvSpPr>
            <a:spLocks noGrp="1"/>
          </p:cNvSpPr>
          <p:nvPr>
            <p:ph type="body" idx="1"/>
          </p:nvPr>
        </p:nvSpPr>
        <p:spPr/>
        <p:txBody>
          <a:bodyPr/>
          <a:lstStyle/>
          <a:p>
            <a:r>
              <a:rPr lang="fr-FR"/>
              <a:t>Réponse : B - Les minuscules</a:t>
            </a:r>
          </a:p>
          <a:p>
            <a:r>
              <a:rPr lang="fr-FR"/>
              <a:t>Dans le texte courant, les minuscules sont plus lisibles que les majuscules.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cNvSpPr>
            <a:spLocks noGrp="1" noRot="1" noChangeAspect="1"/>
          </p:cNvSpPr>
          <p:nvPr>
            <p:ph type="sldImg"/>
          </p:nvPr>
        </p:nvSpPr>
        <p:spPr/>
      </p:sp>
      <p:sp>
        <p:nvSpPr>
          <p:cNvPr id="3" name="Notes"/>
          <p:cNvSpPr>
            <a:spLocks noGrp="1"/>
          </p:cNvSpPr>
          <p:nvPr>
            <p:ph type="body" idx="1"/>
          </p:nvPr>
        </p:nvSpPr>
        <p:spPr/>
        <p:txBody>
          <a:bodyPr/>
          <a:lstStyle/>
          <a:p>
            <a:r>
              <a:rPr lang="fr-FR"/>
              <a:t>Réponse : C - Entre 32 et 44 points</a:t>
            </a:r>
          </a:p>
          <a:p>
            <a:r>
              <a:rPr lang="fr-FR"/>
              <a:t>La taille recommandée pour les titres est entre 32 et 44 points.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cNvSpPr>
            <a:spLocks noGrp="1" noRot="1" noChangeAspect="1"/>
          </p:cNvSpPr>
          <p:nvPr>
            <p:ph type="sldImg"/>
          </p:nvPr>
        </p:nvSpPr>
        <p:spPr/>
      </p:sp>
      <p:sp>
        <p:nvSpPr>
          <p:cNvPr id="3" name="Notes"/>
          <p:cNvSpPr>
            <a:spLocks noGrp="1"/>
          </p:cNvSpPr>
          <p:nvPr>
            <p:ph type="body" idx="1"/>
          </p:nvPr>
        </p:nvSpPr>
        <p:spPr/>
        <p:txBody>
          <a:bodyPr/>
          <a:lstStyle/>
          <a:p>
            <a:r>
              <a:rPr lang="fr-FR"/>
              <a:t>Réponse : B - L'utiliser uniquement pour mettre l'accent</a:t>
            </a:r>
          </a:p>
          <a:p>
            <a:r>
              <a:rPr lang="fr-FR"/>
              <a:t>Le gras doit être utilisé avec parcimonie, uniquement pour mettre l'accent sur certains mots.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cNvSpPr>
            <a:spLocks noGrp="1" noRot="1" noChangeAspect="1"/>
          </p:cNvSpPr>
          <p:nvPr>
            <p:ph type="sldImg"/>
          </p:nvPr>
        </p:nvSpPr>
        <p:spPr/>
      </p:sp>
      <p:sp>
        <p:nvSpPr>
          <p:cNvPr id="3" name="Notes"/>
          <p:cNvSpPr>
            <a:spLocks noGrp="1"/>
          </p:cNvSpPr>
          <p:nvPr>
            <p:ph type="body" idx="1"/>
          </p:nvPr>
        </p:nvSpPr>
        <p:spPr/>
        <p:txBody>
          <a:bodyPr/>
          <a:lstStyle/>
          <a:p>
            <a:r>
              <a:rPr lang="fr-FR"/>
              <a:t>Réponse : B - Un texte clair</a:t>
            </a:r>
          </a:p>
          <a:p>
            <a:r>
              <a:rPr lang="fr-FR"/>
              <a:t>Sur un arrière-plan sombre, il faut utiliser un texte aussi clair que possible pour assurer la lisibilité.</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cNvSpPr>
            <a:spLocks noGrp="1" noRot="1" noChangeAspect="1"/>
          </p:cNvSpPr>
          <p:nvPr>
            <p:ph type="sldImg"/>
          </p:nvPr>
        </p:nvSpPr>
        <p:spPr/>
      </p:sp>
      <p:sp>
        <p:nvSpPr>
          <p:cNvPr id="3" name="Notes"/>
          <p:cNvSpPr>
            <a:spLocks noGrp="1"/>
          </p:cNvSpPr>
          <p:nvPr>
            <p:ph type="body" idx="1"/>
          </p:nvPr>
        </p:nvSpPr>
        <p:spPr/>
        <p:txBody>
          <a:bodyPr/>
          <a:lstStyle/>
          <a:p>
            <a:r>
              <a:rPr lang="fr-FR"/>
              <a:t>Réponse : B - Ils rendent le texte difficile à lire</a:t>
            </a:r>
          </a:p>
          <a:p>
            <a:r>
              <a:rPr lang="fr-FR"/>
              <a:t>Un arrière-plan texturé rend le texte difficile à lire.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cNvSpPr>
            <a:spLocks noGrp="1" noRot="1" noChangeAspect="1"/>
          </p:cNvSpPr>
          <p:nvPr>
            <p:ph type="sldImg"/>
          </p:nvPr>
        </p:nvSpPr>
        <p:spPr/>
      </p:sp>
      <p:sp>
        <p:nvSpPr>
          <p:cNvPr id="3" name="Notes"/>
          <p:cNvSpPr>
            <a:spLocks noGrp="1"/>
          </p:cNvSpPr>
          <p:nvPr>
            <p:ph type="body" idx="1"/>
          </p:nvPr>
        </p:nvSpPr>
        <p:spPr/>
        <p:txBody>
          <a:bodyPr/>
          <a:lstStyle/>
          <a:p>
            <a:r>
              <a:rPr lang="fr-FR"/>
              <a:t>Réponse : B - Voir les commentaires, la diapositive active et les suivantes</a:t>
            </a:r>
          </a:p>
          <a:p>
            <a:r>
              <a:rPr lang="fr-FR"/>
              <a:t>Le mode présentateur offre une vue d'ensemble avec la diapositive active, les commentaires et les diapositives suivantes.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cNvSpPr>
            <a:spLocks noGrp="1" noRot="1" noChangeAspect="1"/>
          </p:cNvSpPr>
          <p:nvPr>
            <p:ph type="sldImg"/>
          </p:nvPr>
        </p:nvSpPr>
        <p:spPr/>
      </p:sp>
      <p:sp>
        <p:nvSpPr>
          <p:cNvPr id="3" name="Notes"/>
          <p:cNvSpPr>
            <a:spLocks noGrp="1"/>
          </p:cNvSpPr>
          <p:nvPr>
            <p:ph type="body" idx="1"/>
          </p:nvPr>
        </p:nvSpPr>
        <p:spPr/>
        <p:txBody>
          <a:bodyPr/>
          <a:lstStyle/>
          <a:p>
            <a:r>
              <a:rPr lang="fr-FR"/>
              <a:t>Réponse : B - Limiter le contenu à une idée par diapositive</a:t>
            </a:r>
          </a:p>
          <a:p>
            <a:r>
              <a:rPr lang="fr-FR"/>
              <a:t>Plus il y a de contenu, moins les diapositives sont lisibles. Limitez-vous à une idée par diapositive.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Cilac - PowerPoint 365 pour Mac - 1 - Yves Cornil</a:t>
            </a: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4E43612B-4AD7-224C-92CE-89840A98D154}" type="slidenum">
              <a:rPr lang="fr-FR" smtClean="0"/>
              <a:pPr/>
              <a:t>3</a:t>
            </a:fld>
            <a:endParaRPr lang="fr-FR"/>
          </a:p>
        </p:txBody>
      </p:sp>
    </p:spTree>
    <p:extLst>
      <p:ext uri="{BB962C8B-B14F-4D97-AF65-F5344CB8AC3E}">
        <p14:creationId xmlns:p14="http://schemas.microsoft.com/office/powerpoint/2010/main" val="2607454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cNvSpPr>
            <a:spLocks noGrp="1" noRot="1" noChangeAspect="1"/>
          </p:cNvSpPr>
          <p:nvPr>
            <p:ph type="sldImg"/>
          </p:nvPr>
        </p:nvSpPr>
        <p:spPr/>
      </p:sp>
      <p:sp>
        <p:nvSpPr>
          <p:cNvPr id="3" name="Notes"/>
          <p:cNvSpPr>
            <a:spLocks noGrp="1"/>
          </p:cNvSpPr>
          <p:nvPr>
            <p:ph type="body" idx="1"/>
          </p:nvPr>
        </p:nvSpPr>
        <p:spPr/>
        <p:txBody>
          <a:bodyPr/>
          <a:lstStyle/>
          <a:p>
            <a:r>
              <a:rPr lang="fr-FR"/>
              <a:t>Réponse : C - Entre 28 et 32 points</a:t>
            </a:r>
          </a:p>
          <a:p>
            <a:r>
              <a:rPr lang="fr-FR"/>
              <a:t>La taille recommandée pour le contenu (hors titre) est entre 28 et 32 points.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77464-62A9-4EB4-36A2-33B710615F2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D521262-385C-FDFB-0A51-B07178F7B662}"/>
              </a:ext>
            </a:extLst>
          </p:cNvPr>
          <p:cNvSpPr>
            <a:spLocks noGrp="1" noRot="1" noChangeAspect="1"/>
          </p:cNvSpPr>
          <p:nvPr>
            <p:ph type="sldImg"/>
          </p:nvPr>
        </p:nvSpPr>
        <p:spPr>
          <a:xfrm>
            <a:off x="381000" y="685800"/>
            <a:ext cx="6096000" cy="3429000"/>
          </a:xfrm>
        </p:spPr>
        <p:txBody>
          <a:bodyPr/>
          <a:lstStyle/>
          <a:p>
            <a:endParaRPr lang="fr-FR"/>
          </a:p>
        </p:txBody>
      </p:sp>
      <p:sp>
        <p:nvSpPr>
          <p:cNvPr id="3" name="Espace réservé des commentaires 2">
            <a:extLst>
              <a:ext uri="{FF2B5EF4-FFF2-40B4-BE49-F238E27FC236}">
                <a16:creationId xmlns:a16="http://schemas.microsoft.com/office/drawing/2014/main" id="{3A917A83-A793-5534-BA83-625A143D1AE8}"/>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i="1" dirty="0"/>
              <a:t>Image générée par Copilot dans PowerPoint pour Mac.</a:t>
            </a:r>
          </a:p>
          <a:p>
            <a:endParaRPr lang="fr-FR" dirty="0"/>
          </a:p>
        </p:txBody>
      </p:sp>
      <p:sp>
        <p:nvSpPr>
          <p:cNvPr id="4" name="Espace réservé de l'en-tête 3">
            <a:extLst>
              <a:ext uri="{FF2B5EF4-FFF2-40B4-BE49-F238E27FC236}">
                <a16:creationId xmlns:a16="http://schemas.microsoft.com/office/drawing/2014/main" id="{DD5E404D-5E6E-FA10-5F4E-031972F8D7F7}"/>
              </a:ext>
            </a:extLst>
          </p:cNvPr>
          <p:cNvSpPr>
            <a:spLocks noGrp="1"/>
          </p:cNvSpPr>
          <p:nvPr>
            <p:ph type="hdr" sz="quarter" idx="10"/>
          </p:nvPr>
        </p:nvSpPr>
        <p:spPr/>
        <p:txBody>
          <a:bodyPr/>
          <a:lstStyle/>
          <a:p>
            <a:r>
              <a:rPr lang="fr-FR"/>
              <a:t>Atelier bureautique du Cilac - PowerPoint pour Mac - 4 - Yves Cornil</a:t>
            </a:r>
            <a:endParaRPr lang="fr-FR" dirty="0"/>
          </a:p>
        </p:txBody>
      </p:sp>
      <p:sp>
        <p:nvSpPr>
          <p:cNvPr id="5" name="Espace réservé de la date 4">
            <a:extLst>
              <a:ext uri="{FF2B5EF4-FFF2-40B4-BE49-F238E27FC236}">
                <a16:creationId xmlns:a16="http://schemas.microsoft.com/office/drawing/2014/main" id="{5B0D5414-0B71-8871-84F4-497EB12BA861}"/>
              </a:ext>
            </a:extLst>
          </p:cNvPr>
          <p:cNvSpPr>
            <a:spLocks noGrp="1"/>
          </p:cNvSpPr>
          <p:nvPr>
            <p:ph type="dt" idx="11"/>
          </p:nvPr>
        </p:nvSpPr>
        <p:spPr/>
        <p:txBody>
          <a:bodyPr/>
          <a:lstStyle/>
          <a:p>
            <a:fld id="{119C15EE-3F8C-8C4C-94D6-06DCF03AAA35}" type="datetime1">
              <a:rPr lang="fr-FR" smtClean="0"/>
              <a:t>25/05/2026</a:t>
            </a:fld>
            <a:endParaRPr lang="fr-FR" dirty="0"/>
          </a:p>
        </p:txBody>
      </p:sp>
      <p:sp>
        <p:nvSpPr>
          <p:cNvPr id="6" name="Espace réservé du pied de page 5">
            <a:extLst>
              <a:ext uri="{FF2B5EF4-FFF2-40B4-BE49-F238E27FC236}">
                <a16:creationId xmlns:a16="http://schemas.microsoft.com/office/drawing/2014/main" id="{80114B28-0C6B-F101-1B9E-DC912063209D}"/>
              </a:ext>
            </a:extLst>
          </p:cNvPr>
          <p:cNvSpPr>
            <a:spLocks noGrp="1"/>
          </p:cNvSpPr>
          <p:nvPr>
            <p:ph type="ftr" sz="quarter" idx="12"/>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8253B262-35A7-7454-932D-4F1FBF94FC91}"/>
              </a:ext>
            </a:extLst>
          </p:cNvPr>
          <p:cNvSpPr>
            <a:spLocks noGrp="1"/>
          </p:cNvSpPr>
          <p:nvPr>
            <p:ph type="sldNum" sz="quarter" idx="13"/>
          </p:nvPr>
        </p:nvSpPr>
        <p:spPr/>
        <p:txBody>
          <a:bodyPr/>
          <a:lstStyle/>
          <a:p>
            <a:fld id="{4E43612B-4AD7-224C-92CE-89840A98D154}" type="slidenum">
              <a:rPr lang="fr-FR" smtClean="0"/>
              <a:pPr/>
              <a:t>41</a:t>
            </a:fld>
            <a:endParaRPr lang="fr-FR" dirty="0"/>
          </a:p>
        </p:txBody>
      </p:sp>
    </p:spTree>
    <p:extLst>
      <p:ext uri="{BB962C8B-B14F-4D97-AF65-F5344CB8AC3E}">
        <p14:creationId xmlns:p14="http://schemas.microsoft.com/office/powerpoint/2010/main" val="29415177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txBody>
          <a:bodyPr/>
          <a:lstStyle/>
          <a:p>
            <a:endParaRPr lang="fr-FR"/>
          </a:p>
        </p:txBody>
      </p:sp>
      <p:sp>
        <p:nvSpPr>
          <p:cNvPr id="3" name="Espace réservé des commentaires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i="1" dirty="0"/>
              <a:t>Image générée par Copilot dans PowerPoint pour Mac.</a:t>
            </a:r>
          </a:p>
          <a:p>
            <a:endParaRPr lang="fr-FR" dirty="0"/>
          </a:p>
        </p:txBody>
      </p:sp>
      <p:sp>
        <p:nvSpPr>
          <p:cNvPr id="4" name="Espace réservé de l'en-tête 3"/>
          <p:cNvSpPr>
            <a:spLocks noGrp="1"/>
          </p:cNvSpPr>
          <p:nvPr>
            <p:ph type="hdr" sz="quarter" idx="10"/>
          </p:nvPr>
        </p:nvSpPr>
        <p:spPr/>
        <p:txBody>
          <a:bodyPr/>
          <a:lstStyle/>
          <a:p>
            <a:r>
              <a:rPr lang="fr-FR"/>
              <a:t>Atelier macOS 26 -01 - Yves Cornil</a:t>
            </a:r>
            <a:endParaRPr lang="fr-FR" dirty="0"/>
          </a:p>
        </p:txBody>
      </p:sp>
      <p:sp>
        <p:nvSpPr>
          <p:cNvPr id="5" name="Espace réservé de la date 4"/>
          <p:cNvSpPr>
            <a:spLocks noGrp="1"/>
          </p:cNvSpPr>
          <p:nvPr>
            <p:ph type="dt" idx="11"/>
          </p:nvPr>
        </p:nvSpPr>
        <p:spPr/>
        <p:txBody>
          <a:bodyPr/>
          <a:lstStyle/>
          <a:p>
            <a:fld id="{119C15EE-3F8C-8C4C-94D6-06DCF03AAA35}" type="datetime1">
              <a:rPr lang="fr-FR" smtClean="0"/>
              <a:t>25/05/2026</a:t>
            </a:fld>
            <a:endParaRPr lang="fr-FR" dirty="0"/>
          </a:p>
        </p:txBody>
      </p:sp>
      <p:sp>
        <p:nvSpPr>
          <p:cNvPr id="6" name="Espace réservé du pied de page 5"/>
          <p:cNvSpPr>
            <a:spLocks noGrp="1"/>
          </p:cNvSpPr>
          <p:nvPr>
            <p:ph type="ftr" sz="quarter" idx="12"/>
          </p:nvPr>
        </p:nvSpPr>
        <p:spPr/>
        <p:txBody>
          <a:bodyPr/>
          <a:lstStyle/>
          <a:p>
            <a:endParaRPr lang="fr-FR" dirty="0"/>
          </a:p>
        </p:txBody>
      </p:sp>
      <p:sp>
        <p:nvSpPr>
          <p:cNvPr id="7" name="Espace réservé du numéro de diapositive 6"/>
          <p:cNvSpPr>
            <a:spLocks noGrp="1"/>
          </p:cNvSpPr>
          <p:nvPr>
            <p:ph type="sldNum" sz="quarter" idx="13"/>
          </p:nvPr>
        </p:nvSpPr>
        <p:spPr/>
        <p:txBody>
          <a:bodyPr/>
          <a:lstStyle/>
          <a:p>
            <a:fld id="{4E43612B-4AD7-224C-92CE-89840A98D154}" type="slidenum">
              <a:rPr lang="fr-FR" smtClean="0"/>
              <a:pPr/>
              <a:t>42</a:t>
            </a:fld>
            <a:endParaRPr lang="fr-FR" dirty="0"/>
          </a:p>
        </p:txBody>
      </p:sp>
    </p:spTree>
    <p:extLst>
      <p:ext uri="{BB962C8B-B14F-4D97-AF65-F5344CB8AC3E}">
        <p14:creationId xmlns:p14="http://schemas.microsoft.com/office/powerpoint/2010/main" val="3078465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txBody>
          <a:bodyPr/>
          <a:lstStyle/>
          <a:p>
            <a:endParaRPr lang="fr-FR"/>
          </a:p>
        </p:txBody>
      </p:sp>
      <p:sp>
        <p:nvSpPr>
          <p:cNvPr id="3" name="Espace réservé des commentaires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i="1" dirty="0"/>
              <a:t>Image générée par Copilot dans PowerPoint pour Mac.</a:t>
            </a:r>
          </a:p>
          <a:p>
            <a:endParaRPr lang="fr-FR" dirty="0"/>
          </a:p>
        </p:txBody>
      </p:sp>
      <p:sp>
        <p:nvSpPr>
          <p:cNvPr id="5" name="Espace réservé de la date 4"/>
          <p:cNvSpPr>
            <a:spLocks noGrp="1"/>
          </p:cNvSpPr>
          <p:nvPr>
            <p:ph type="dt" idx="11"/>
          </p:nvPr>
        </p:nvSpPr>
        <p:spPr/>
        <p:txBody>
          <a:bodyPr/>
          <a:lstStyle/>
          <a:p>
            <a:fld id="{119C15EE-3F8C-8C4C-94D6-06DCF03AAA35}" type="datetime1">
              <a:rPr lang="fr-FR" smtClean="0"/>
              <a:t>25/05/2026</a:t>
            </a:fld>
            <a:endParaRPr lang="fr-FR" dirty="0"/>
          </a:p>
        </p:txBody>
      </p:sp>
    </p:spTree>
    <p:extLst>
      <p:ext uri="{BB962C8B-B14F-4D97-AF65-F5344CB8AC3E}">
        <p14:creationId xmlns:p14="http://schemas.microsoft.com/office/powerpoint/2010/main" val="2434794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txBody>
          <a:bodyPr/>
          <a:lstStyle/>
          <a:p>
            <a:endParaRPr lang="fr-FR"/>
          </a:p>
        </p:txBody>
      </p:sp>
      <p:sp>
        <p:nvSpPr>
          <p:cNvPr id="3" name="Espace réservé des commentaires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i="1"/>
              <a:t>Image générée par Copilot dans PowerPoint pour Mac.</a:t>
            </a:r>
          </a:p>
          <a:p>
            <a:endParaRPr lang="fr-FR"/>
          </a:p>
        </p:txBody>
      </p:sp>
      <p:sp>
        <p:nvSpPr>
          <p:cNvPr id="5" name="Espace réservé de la date 4"/>
          <p:cNvSpPr>
            <a:spLocks noGrp="1"/>
          </p:cNvSpPr>
          <p:nvPr>
            <p:ph type="dt" idx="11"/>
          </p:nvPr>
        </p:nvSpPr>
        <p:spPr/>
        <p:txBody>
          <a:bodyPr/>
          <a:lstStyle/>
          <a:p>
            <a:fld id="{A51CEE4E-B0B7-EE4C-AF58-4E418E017C0A}" type="datetime1">
              <a:rPr lang="fr-FR" smtClean="0"/>
              <a:t>25/05/2026</a:t>
            </a:fld>
            <a:endParaRPr lang="fr-FR"/>
          </a:p>
        </p:txBody>
      </p:sp>
    </p:spTree>
    <p:extLst>
      <p:ext uri="{BB962C8B-B14F-4D97-AF65-F5344CB8AC3E}">
        <p14:creationId xmlns:p14="http://schemas.microsoft.com/office/powerpoint/2010/main" val="8985055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txBody>
          <a:bodyPr/>
          <a:lstStyle/>
          <a:p>
            <a:endParaRPr lang="fr-FR"/>
          </a:p>
        </p:txBody>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Atelier macOS 26 - 7 - iCloud/iCloud Drive via Safari - Yves Cornil, Cilac.</a:t>
            </a:r>
          </a:p>
        </p:txBody>
      </p:sp>
      <p:sp>
        <p:nvSpPr>
          <p:cNvPr id="5" name="Espace réservé de la date 4"/>
          <p:cNvSpPr>
            <a:spLocks noGrp="1"/>
          </p:cNvSpPr>
          <p:nvPr>
            <p:ph type="dt" idx="11"/>
          </p:nvPr>
        </p:nvSpPr>
        <p:spPr/>
        <p:txBody>
          <a:bodyPr/>
          <a:lstStyle/>
          <a:p>
            <a:fld id="{C13A7E24-E7C0-F04F-A99F-2EFC801B43D6}" type="datetime1">
              <a:rPr lang="fr-FR" smtClean="0"/>
              <a:t>25/05/2026</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4E43612B-4AD7-224C-92CE-89840A98D154}" type="slidenum">
              <a:rPr lang="fr-FR" smtClean="0"/>
              <a:pPr/>
              <a:t>45</a:t>
            </a:fld>
            <a:endParaRPr lang="fr-FR"/>
          </a:p>
        </p:txBody>
      </p:sp>
    </p:spTree>
    <p:extLst>
      <p:ext uri="{BB962C8B-B14F-4D97-AF65-F5344CB8AC3E}">
        <p14:creationId xmlns:p14="http://schemas.microsoft.com/office/powerpoint/2010/main" val="190775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a:t>NB : les diapositives suivantes utilisent des thèmes différents</a:t>
            </a:r>
          </a:p>
        </p:txBody>
      </p:sp>
      <p:sp>
        <p:nvSpPr>
          <p:cNvPr id="4" name="Espace réservé de l'en-tête 3"/>
          <p:cNvSpPr>
            <a:spLocks noGrp="1"/>
          </p:cNvSpPr>
          <p:nvPr>
            <p:ph type="hdr" sz="quarter" idx="10"/>
          </p:nvPr>
        </p:nvSpPr>
        <p:spPr/>
        <p:txBody>
          <a:bodyPr/>
          <a:lstStyle/>
          <a:p>
            <a:r>
              <a:rPr lang="fr-FR"/>
              <a:t>Cilac - PowerPoint 365 pour Mac - 1 - Yves Cornil</a:t>
            </a: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4E43612B-4AD7-224C-92CE-89840A98D154}" type="slidenum">
              <a:rPr lang="fr-FR" smtClean="0"/>
              <a:pPr/>
              <a:t>4</a:t>
            </a:fld>
            <a:endParaRPr lang="fr-FR"/>
          </a:p>
        </p:txBody>
      </p:sp>
    </p:spTree>
    <p:extLst>
      <p:ext uri="{BB962C8B-B14F-4D97-AF65-F5344CB8AC3E}">
        <p14:creationId xmlns:p14="http://schemas.microsoft.com/office/powerpoint/2010/main" val="3610677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a:t>Les contraintes ne seront pas les mêmes pour les présentations professionnelles type compte-rendu ou pour un diaporama.</a:t>
            </a:r>
          </a:p>
          <a:p>
            <a:endParaRPr lang="fr-FR"/>
          </a:p>
        </p:txBody>
      </p:sp>
      <p:sp>
        <p:nvSpPr>
          <p:cNvPr id="4" name="Espace réservé de l'en-tête 3"/>
          <p:cNvSpPr>
            <a:spLocks noGrp="1"/>
          </p:cNvSpPr>
          <p:nvPr>
            <p:ph type="hdr" sz="quarter"/>
          </p:nvPr>
        </p:nvSpPr>
        <p:spPr/>
        <p:txBody>
          <a:bodyPr/>
          <a:lstStyle/>
          <a:p>
            <a:r>
              <a:rPr lang="fr-FR"/>
              <a:t>Cilac - PowerPoint 365 pour Mac - 1 - Yves Cornil</a:t>
            </a:r>
          </a:p>
        </p:txBody>
      </p:sp>
      <p:sp>
        <p:nvSpPr>
          <p:cNvPr id="5" name="Espace réservé du pied de page 4"/>
          <p:cNvSpPr>
            <a:spLocks noGrp="1"/>
          </p:cNvSpPr>
          <p:nvPr>
            <p:ph type="ftr" sz="quarter" idx="4"/>
          </p:nvPr>
        </p:nvSpPr>
        <p:spPr/>
        <p:txBody>
          <a:bodyPr/>
          <a:lstStyle/>
          <a:p>
            <a:endParaRPr lang="fr-FR"/>
          </a:p>
        </p:txBody>
      </p:sp>
      <p:sp>
        <p:nvSpPr>
          <p:cNvPr id="6" name="Espace réservé du numéro de diapositive 5"/>
          <p:cNvSpPr>
            <a:spLocks noGrp="1"/>
          </p:cNvSpPr>
          <p:nvPr>
            <p:ph type="sldNum" sz="quarter" idx="5"/>
          </p:nvPr>
        </p:nvSpPr>
        <p:spPr/>
        <p:txBody>
          <a:bodyPr/>
          <a:lstStyle/>
          <a:p>
            <a:fld id="{4E43612B-4AD7-224C-92CE-89840A98D154}" type="slidenum">
              <a:rPr lang="fr-FR" smtClean="0"/>
              <a:pPr/>
              <a:t>6</a:t>
            </a:fld>
            <a:endParaRPr lang="fr-FR"/>
          </a:p>
        </p:txBody>
      </p:sp>
    </p:spTree>
    <p:extLst>
      <p:ext uri="{BB962C8B-B14F-4D97-AF65-F5344CB8AC3E}">
        <p14:creationId xmlns:p14="http://schemas.microsoft.com/office/powerpoint/2010/main" val="4200556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Notez que dans cette diapositive il y a, peut-être trop d’animations; ici on est dans un atelier d’initiation à PowerPoint et l’on peut montrer quelques excès.</a:t>
            </a:r>
          </a:p>
        </p:txBody>
      </p:sp>
      <p:sp>
        <p:nvSpPr>
          <p:cNvPr id="4" name="Espace réservé de l'en-tête 3"/>
          <p:cNvSpPr>
            <a:spLocks noGrp="1"/>
          </p:cNvSpPr>
          <p:nvPr>
            <p:ph type="hdr" sz="quarter"/>
          </p:nvPr>
        </p:nvSpPr>
        <p:spPr/>
        <p:txBody>
          <a:bodyPr/>
          <a:lstStyle/>
          <a:p>
            <a:r>
              <a:rPr lang="fr-FR"/>
              <a:t>Cilac - PowerPoint 365 pour Mac - 1 - Yves Cornil</a:t>
            </a:r>
          </a:p>
        </p:txBody>
      </p:sp>
      <p:sp>
        <p:nvSpPr>
          <p:cNvPr id="5" name="Espace réservé du pied de page 4"/>
          <p:cNvSpPr>
            <a:spLocks noGrp="1"/>
          </p:cNvSpPr>
          <p:nvPr>
            <p:ph type="ftr" sz="quarter" idx="4"/>
          </p:nvPr>
        </p:nvSpPr>
        <p:spPr/>
        <p:txBody>
          <a:bodyPr/>
          <a:lstStyle/>
          <a:p>
            <a:endParaRPr lang="fr-FR"/>
          </a:p>
        </p:txBody>
      </p:sp>
      <p:sp>
        <p:nvSpPr>
          <p:cNvPr id="6" name="Espace réservé du numéro de diapositive 5"/>
          <p:cNvSpPr>
            <a:spLocks noGrp="1"/>
          </p:cNvSpPr>
          <p:nvPr>
            <p:ph type="sldNum" sz="quarter" idx="5"/>
          </p:nvPr>
        </p:nvSpPr>
        <p:spPr/>
        <p:txBody>
          <a:bodyPr/>
          <a:lstStyle/>
          <a:p>
            <a:fld id="{4E43612B-4AD7-224C-92CE-89840A98D154}" type="slidenum">
              <a:rPr lang="fr-FR" smtClean="0"/>
              <a:pPr/>
              <a:t>7</a:t>
            </a:fld>
            <a:endParaRPr lang="fr-FR"/>
          </a:p>
        </p:txBody>
      </p:sp>
    </p:spTree>
    <p:extLst>
      <p:ext uri="{BB962C8B-B14F-4D97-AF65-F5344CB8AC3E}">
        <p14:creationId xmlns:p14="http://schemas.microsoft.com/office/powerpoint/2010/main" val="136466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753" i="1" kern="1200">
                <a:solidFill>
                  <a:schemeClr val="tx1"/>
                </a:solidFill>
                <a:effectLst/>
                <a:latin typeface="Bradley Hand ITC TT-Bold" pitchFamily="-111" charset="0"/>
                <a:ea typeface="+mn-ea"/>
                <a:cs typeface="+mn-cs"/>
              </a:rPr>
              <a:t>Ne projetez pas de longues listes, avec des caractères trop petits, pour éviter que les auditeurs ne soient accaparés par le texte qui est affiché et non par votre discours, n’utilisez pas des polices difficiles à lire, etc.  </a:t>
            </a:r>
          </a:p>
          <a:p>
            <a:r>
              <a:rPr lang="fr-FR" sz="753" i="1" kern="1200">
                <a:solidFill>
                  <a:schemeClr val="tx1"/>
                </a:solidFill>
                <a:effectLst/>
                <a:latin typeface="Bradley Hand ITC TT-Bold" pitchFamily="-111" charset="0"/>
                <a:ea typeface="+mn-ea"/>
                <a:cs typeface="+mn-cs"/>
              </a:rPr>
              <a:t>Nous allons reprendre quelques conseils d’une spécialiste en communication, Chantal Bossé.                                      </a:t>
            </a:r>
            <a:endParaRPr lang="fr-FR" sz="753" kern="1200">
              <a:solidFill>
                <a:schemeClr val="tx1"/>
              </a:solidFill>
              <a:effectLst/>
              <a:latin typeface="Bradley Hand ITC TT-Bold" pitchFamily="-111" charset="0"/>
              <a:ea typeface="+mn-ea"/>
              <a:cs typeface="+mn-cs"/>
            </a:endParaRPr>
          </a:p>
        </p:txBody>
      </p:sp>
      <p:sp>
        <p:nvSpPr>
          <p:cNvPr id="4" name="Espace réservé de l'en-tête 3"/>
          <p:cNvSpPr>
            <a:spLocks noGrp="1"/>
          </p:cNvSpPr>
          <p:nvPr>
            <p:ph type="hdr" sz="quarter"/>
          </p:nvPr>
        </p:nvSpPr>
        <p:spPr/>
        <p:txBody>
          <a:bodyPr/>
          <a:lstStyle/>
          <a:p>
            <a:r>
              <a:rPr lang="fr-FR"/>
              <a:t>Cilac - PowerPoint 365 pour Mac - 1 - Yves Cornil</a:t>
            </a:r>
          </a:p>
        </p:txBody>
      </p:sp>
      <p:sp>
        <p:nvSpPr>
          <p:cNvPr id="5" name="Espace réservé du pied de page 4"/>
          <p:cNvSpPr>
            <a:spLocks noGrp="1"/>
          </p:cNvSpPr>
          <p:nvPr>
            <p:ph type="ftr" sz="quarter" idx="4"/>
          </p:nvPr>
        </p:nvSpPr>
        <p:spPr/>
        <p:txBody>
          <a:bodyPr/>
          <a:lstStyle/>
          <a:p>
            <a:endParaRPr lang="fr-FR"/>
          </a:p>
        </p:txBody>
      </p:sp>
      <p:sp>
        <p:nvSpPr>
          <p:cNvPr id="6" name="Espace réservé du numéro de diapositive 5"/>
          <p:cNvSpPr>
            <a:spLocks noGrp="1"/>
          </p:cNvSpPr>
          <p:nvPr>
            <p:ph type="sldNum" sz="quarter" idx="5"/>
          </p:nvPr>
        </p:nvSpPr>
        <p:spPr/>
        <p:txBody>
          <a:bodyPr/>
          <a:lstStyle/>
          <a:p>
            <a:fld id="{4E43612B-4AD7-224C-92CE-89840A98D154}" type="slidenum">
              <a:rPr lang="fr-FR" smtClean="0"/>
              <a:pPr/>
              <a:t>8</a:t>
            </a:fld>
            <a:endParaRPr lang="fr-FR"/>
          </a:p>
        </p:txBody>
      </p:sp>
    </p:spTree>
    <p:extLst>
      <p:ext uri="{BB962C8B-B14F-4D97-AF65-F5344CB8AC3E}">
        <p14:creationId xmlns:p14="http://schemas.microsoft.com/office/powerpoint/2010/main" val="981954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666666"/>
                </a:solidFill>
                <a:effectLst/>
                <a:latin typeface="Segoe UI" panose="020B0502040204020203" pitchFamily="34" charset="0"/>
                <a:ea typeface="Times New Roman" panose="02020603050405020304" pitchFamily="18" charset="0"/>
                <a:cs typeface="Times New Roman" panose="02020603050405020304" pitchFamily="18" charset="0"/>
              </a:rPr>
              <a:t>Auteure, formatrice et consultante spécialisée dans l'écosystème Microsoft 365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212529"/>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fr-FR" sz="1800" dirty="0">
                <a:solidFill>
                  <a:srgbClr val="666666"/>
                </a:solidFill>
                <a:effectLst/>
                <a:latin typeface="Segoe UI" panose="020B0502040204020203" pitchFamily="34" charset="0"/>
                <a:ea typeface="Times New Roman" panose="02020603050405020304" pitchFamily="18" charset="0"/>
                <a:cs typeface="Times New Roman" panose="02020603050405020304" pitchFamily="18" charset="0"/>
              </a:rPr>
              <a:t>Chantal Bossé partage sa passion pour les communications visuelles et les technologies à travers son entreprise, CHABOS (Canada), depuis 2004.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fr-FR" sz="1800" dirty="0">
                <a:solidFill>
                  <a:srgbClr val="666666"/>
                </a:solidFill>
                <a:effectLst/>
                <a:latin typeface="Segoe UI" panose="020B0502040204020203" pitchFamily="34" charset="0"/>
                <a:ea typeface="Times New Roman" panose="02020603050405020304" pitchFamily="18" charset="0"/>
                <a:cs typeface="Times New Roman" panose="02020603050405020304" pitchFamily="18" charset="0"/>
              </a:rPr>
              <a:t>Chantal aide les conférenciers et les petites entreprises à améliorer leurs présentations PowerPoint </a:t>
            </a:r>
          </a:p>
          <a:p>
            <a:pPr marL="629866" lvl="1" indent="-342900">
              <a:buFont typeface="Symbol" pitchFamily="2" charset="2"/>
              <a:buChar char=""/>
            </a:pPr>
            <a:r>
              <a:rPr lang="fr-FR" sz="1800" dirty="0">
                <a:solidFill>
                  <a:srgbClr val="666666"/>
                </a:solidFill>
                <a:effectLst/>
                <a:latin typeface="Segoe UI" panose="020B0502040204020203" pitchFamily="34" charset="0"/>
                <a:ea typeface="Times New Roman" panose="02020603050405020304" pitchFamily="18" charset="0"/>
                <a:cs typeface="Times New Roman" panose="02020603050405020304" pitchFamily="18" charset="0"/>
              </a:rPr>
              <a:t>et leur prise de parole en public,</a:t>
            </a:r>
          </a:p>
          <a:p>
            <a:pPr marL="629866" lvl="1" indent="-342900">
              <a:buFont typeface="Symbol" pitchFamily="2" charset="2"/>
              <a:buChar char=""/>
            </a:pPr>
            <a:r>
              <a:rPr lang="fr-FR" sz="1800" dirty="0">
                <a:solidFill>
                  <a:srgbClr val="666666"/>
                </a:solidFill>
                <a:effectLst/>
                <a:latin typeface="Segoe UI" panose="020B0502040204020203" pitchFamily="34" charset="0"/>
                <a:ea typeface="Times New Roman" panose="02020603050405020304" pitchFamily="18" charset="0"/>
                <a:cs typeface="Times New Roman" panose="02020603050405020304" pitchFamily="18" charset="0"/>
              </a:rPr>
              <a:t>ainsi que leurs compétences Microsoft 365 et Teams.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e l'en-tête 3"/>
          <p:cNvSpPr>
            <a:spLocks noGrp="1"/>
          </p:cNvSpPr>
          <p:nvPr>
            <p:ph type="hdr" sz="quarter"/>
          </p:nvPr>
        </p:nvSpPr>
        <p:spPr/>
        <p:txBody>
          <a:bodyPr/>
          <a:lstStyle/>
          <a:p>
            <a:r>
              <a:rPr lang="fr-FR"/>
              <a:t>Cilac - PowerPoint 365 pour Mac - 1 - Yves Cornil</a:t>
            </a:r>
          </a:p>
        </p:txBody>
      </p:sp>
      <p:sp>
        <p:nvSpPr>
          <p:cNvPr id="5" name="Espace réservé du pied de page 4"/>
          <p:cNvSpPr>
            <a:spLocks noGrp="1"/>
          </p:cNvSpPr>
          <p:nvPr>
            <p:ph type="ftr" sz="quarter" idx="4"/>
          </p:nvPr>
        </p:nvSpPr>
        <p:spPr/>
        <p:txBody>
          <a:bodyPr/>
          <a:lstStyle/>
          <a:p>
            <a:endParaRPr lang="fr-FR"/>
          </a:p>
        </p:txBody>
      </p:sp>
      <p:sp>
        <p:nvSpPr>
          <p:cNvPr id="6" name="Espace réservé du numéro de diapositive 5"/>
          <p:cNvSpPr>
            <a:spLocks noGrp="1"/>
          </p:cNvSpPr>
          <p:nvPr>
            <p:ph type="sldNum" sz="quarter" idx="5"/>
          </p:nvPr>
        </p:nvSpPr>
        <p:spPr/>
        <p:txBody>
          <a:bodyPr/>
          <a:lstStyle/>
          <a:p>
            <a:fld id="{4E43612B-4AD7-224C-92CE-89840A98D154}" type="slidenum">
              <a:rPr lang="fr-FR" smtClean="0"/>
              <a:pPr/>
              <a:t>9</a:t>
            </a:fld>
            <a:endParaRPr lang="fr-FR"/>
          </a:p>
        </p:txBody>
      </p:sp>
    </p:spTree>
    <p:extLst>
      <p:ext uri="{BB962C8B-B14F-4D97-AF65-F5344CB8AC3E}">
        <p14:creationId xmlns:p14="http://schemas.microsoft.com/office/powerpoint/2010/main" val="2029755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p:cNvSpPr>
          <p:nvPr>
            <p:ph type="dt" idx="1"/>
          </p:nvPr>
        </p:nvSpPr>
        <p:spPr>
          <a:ln/>
        </p:spPr>
        <p:txBody>
          <a:bodyPr/>
          <a:lstStyle/>
          <a:p>
            <a:fld id="{5CC926BE-A91D-254F-A3F2-5C8EC12573D6}" type="datetime1">
              <a:rPr lang="fr-FR" smtClean="0"/>
              <a:t>25/05/2026</a:t>
            </a:fld>
            <a:endParaRPr lang="fr-FR"/>
          </a:p>
        </p:txBody>
      </p:sp>
      <p:sp>
        <p:nvSpPr>
          <p:cNvPr id="6" name="Rectangle 6"/>
          <p:cNvSpPr>
            <a:spLocks noGrp="1"/>
          </p:cNvSpPr>
          <p:nvPr>
            <p:ph type="ftr" sz="quarter" idx="4"/>
          </p:nvPr>
        </p:nvSpPr>
        <p:spPr>
          <a:ln/>
        </p:spPr>
        <p:txBody>
          <a:bodyPr/>
          <a:lstStyle/>
          <a:p>
            <a:endParaRPr lang="fr-FR"/>
          </a:p>
        </p:txBody>
      </p:sp>
      <p:sp>
        <p:nvSpPr>
          <p:cNvPr id="7" name="Rectangle 7"/>
          <p:cNvSpPr>
            <a:spLocks noGrp="1"/>
          </p:cNvSpPr>
          <p:nvPr>
            <p:ph type="sldNum" sz="quarter" idx="5"/>
          </p:nvPr>
        </p:nvSpPr>
        <p:spPr>
          <a:ln/>
        </p:spPr>
        <p:txBody>
          <a:bodyPr/>
          <a:lstStyle/>
          <a:p>
            <a:fld id="{A0002817-A879-3B47-9893-30AD5A97D778}" type="slidenum">
              <a:rPr lang="fr-FR"/>
              <a:pPr/>
              <a:t>12</a:t>
            </a:fld>
            <a:endParaRPr lang="fr-FR"/>
          </a:p>
        </p:txBody>
      </p:sp>
      <p:sp>
        <p:nvSpPr>
          <p:cNvPr id="124930" name="Rectangle 2"/>
          <p:cNvSpPr>
            <a:spLocks noGrp="1" noRot="1" noChangeAspect="1" noChangeArrowheads="1" noTextEdit="1"/>
          </p:cNvSpPr>
          <p:nvPr>
            <p:ph type="sldImg"/>
          </p:nvPr>
        </p:nvSpPr>
        <p:spPr>
          <a:xfrm>
            <a:off x="381000" y="685800"/>
            <a:ext cx="6096000" cy="3429000"/>
          </a:xfrm>
          <a:ln/>
        </p:spPr>
      </p:sp>
      <p:sp>
        <p:nvSpPr>
          <p:cNvPr id="124931" name="Rectangle 3"/>
          <p:cNvSpPr>
            <a:spLocks noGrp="1"/>
          </p:cNvSpPr>
          <p:nvPr>
            <p:ph type="body" idx="1"/>
          </p:nvPr>
        </p:nvSpPr>
        <p:spPr/>
        <p:txBody>
          <a:bodyPr/>
          <a:lstStyle/>
          <a:p>
            <a:r>
              <a:rPr lang="fr-FR" dirty="0"/>
              <a:t>On a les mêmes recommandations dans le traitement de texte, Word, Pages et autres.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355" y="1598136"/>
            <a:ext cx="7773292" cy="1102537"/>
          </a:xfrm>
        </p:spPr>
        <p:txBody>
          <a:bodyPr/>
          <a:lstStyle/>
          <a:p>
            <a:r>
              <a:rPr lang="fr-FR"/>
              <a:t>Cliquez et modifiez le titre</a:t>
            </a:r>
          </a:p>
        </p:txBody>
      </p:sp>
      <p:sp>
        <p:nvSpPr>
          <p:cNvPr id="3" name="Sous-titre 2"/>
          <p:cNvSpPr>
            <a:spLocks noGrp="1"/>
          </p:cNvSpPr>
          <p:nvPr>
            <p:ph type="subTitle" idx="1"/>
          </p:nvPr>
        </p:nvSpPr>
        <p:spPr>
          <a:xfrm>
            <a:off x="1371824" y="2914986"/>
            <a:ext cx="6400354" cy="1314338"/>
          </a:xfrm>
        </p:spPr>
        <p:txBody>
          <a:bodyPr/>
          <a:lstStyle>
            <a:lvl1pPr marL="0" indent="0" algn="ctr">
              <a:buNone/>
              <a:defRPr/>
            </a:lvl1pPr>
            <a:lvl2pPr marL="241066" indent="0" algn="ctr">
              <a:buNone/>
              <a:defRPr/>
            </a:lvl2pPr>
            <a:lvl3pPr marL="482131" indent="0" algn="ctr">
              <a:buNone/>
              <a:defRPr/>
            </a:lvl3pPr>
            <a:lvl4pPr marL="723198" indent="0" algn="ctr">
              <a:buNone/>
              <a:defRPr/>
            </a:lvl4pPr>
            <a:lvl5pPr marL="964263" indent="0" algn="ctr">
              <a:buNone/>
              <a:defRPr/>
            </a:lvl5pPr>
            <a:lvl6pPr marL="1205329" indent="0" algn="ctr">
              <a:buNone/>
              <a:defRPr/>
            </a:lvl6pPr>
            <a:lvl7pPr marL="1446394" indent="0" algn="ctr">
              <a:buNone/>
              <a:defRPr/>
            </a:lvl7pPr>
            <a:lvl8pPr marL="1687461" indent="0" algn="ctr">
              <a:buNone/>
              <a:defRPr/>
            </a:lvl8pPr>
            <a:lvl9pPr marL="1928526" indent="0" algn="ctr">
              <a:buNone/>
              <a:defRPr/>
            </a:lvl9pPr>
          </a:lstStyle>
          <a:p>
            <a:r>
              <a:rPr lang="fr-FR"/>
              <a:t>Cliquez pour modifier le style des sous-titres du masque</a:t>
            </a:r>
          </a:p>
        </p:txBody>
      </p:sp>
      <p:sp>
        <p:nvSpPr>
          <p:cNvPr id="4" name="Espace réservé du numéro de diapositive 3"/>
          <p:cNvSpPr>
            <a:spLocks noGrp="1"/>
          </p:cNvSpPr>
          <p:nvPr>
            <p:ph type="sldNum" sz="quarter" idx="10"/>
          </p:nvPr>
        </p:nvSpPr>
        <p:spPr/>
        <p:txBody>
          <a:bodyPr/>
          <a:lstStyle>
            <a:lvl1pPr>
              <a:defRPr smtClean="0"/>
            </a:lvl1pPr>
          </a:lstStyle>
          <a:p>
            <a:fld id="{402F5CC5-F799-F845-A9B4-17F2E50117D0}" type="slidenum">
              <a:rPr lang="en-US"/>
              <a:pPr/>
              <a:t>‹N°›</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lvl1pPr>
              <a:defRPr smtClean="0"/>
            </a:lvl1pPr>
          </a:lstStyle>
          <a:p>
            <a:fld id="{447BCAE8-5661-104B-B50B-ECC02A211B14}" type="slidenum">
              <a:rPr lang="en-US"/>
              <a:pPr/>
              <a:t>‹N°›</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4207" y="287984"/>
            <a:ext cx="1942208" cy="4855517"/>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87587" y="287984"/>
            <a:ext cx="5719465" cy="48555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lvl1pPr>
              <a:defRPr smtClean="0"/>
            </a:lvl1pPr>
          </a:lstStyle>
          <a:p>
            <a:fld id="{A71114C4-AB13-874B-BB6A-E4E28A8BE1FF}" type="slidenum">
              <a:rPr lang="en-US"/>
              <a:pPr/>
              <a:t>‹N°›</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fr-FR"/>
              <a:t>Modifiez le style du titre</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5/25/26</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fr-FR"/>
          </a:p>
        </p:txBody>
      </p:sp>
      <p:sp>
        <p:nvSpPr>
          <p:cNvPr id="6" name="Slide Number Placeholder 5"/>
          <p:cNvSpPr>
            <a:spLocks noGrp="1"/>
          </p:cNvSpPr>
          <p:nvPr>
            <p:ph type="sldNum" sz="quarter" idx="12"/>
          </p:nvPr>
        </p:nvSpPr>
        <p:spPr>
          <a:xfrm>
            <a:off x="398860" y="3397155"/>
            <a:ext cx="584825" cy="273844"/>
          </a:xfrm>
        </p:spPr>
        <p:txBody>
          <a:bodyPr/>
          <a:lstStyle/>
          <a:p>
            <a:fld id="{402F5CC5-F799-F845-A9B4-17F2E50117D0}" type="slidenum">
              <a:rPr lang="en-US" smtClean="0"/>
              <a:pPr/>
              <a:t>‹N°›</a:t>
            </a:fld>
            <a:endParaRPr lang="en-US"/>
          </a:p>
        </p:txBody>
      </p:sp>
    </p:spTree>
    <p:extLst>
      <p:ext uri="{BB962C8B-B14F-4D97-AF65-F5344CB8AC3E}">
        <p14:creationId xmlns:p14="http://schemas.microsoft.com/office/powerpoint/2010/main" val="4243387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fr-FR"/>
              <a:t>Modifiez le style du titre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5/25/26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fr-FR"/>
          </a:p>
        </p:txBody>
      </p:sp>
      <p:sp>
        <p:nvSpPr>
          <p:cNvPr id="6" name="Slide Number Placeholder 5"/>
          <p:cNvSpPr>
            <a:spLocks noGrp="1"/>
          </p:cNvSpPr>
          <p:nvPr>
            <p:ph type="sldNum" sz="quarter" idx="12"/>
          </p:nvPr>
        </p:nvSpPr>
        <p:spPr/>
        <p:txBody>
          <a:bodyPr/>
          <a:lstStyle/>
          <a:p>
            <a:fld id="{C18BADB2-18C9-2A44-B609-E3E49176EB07}" type="slidenum">
              <a:rPr lang="en-US" smtClean="0"/>
              <a:pPr/>
              <a:t>‹N°›</a:t>
            </a:fld>
            <a:endParaRPr lang="en-US"/>
          </a:p>
        </p:txBody>
      </p:sp>
    </p:spTree>
    <p:extLst>
      <p:ext uri="{BB962C8B-B14F-4D97-AF65-F5344CB8AC3E}">
        <p14:creationId xmlns:p14="http://schemas.microsoft.com/office/powerpoint/2010/main" val="179183657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fr-FR"/>
              <a:t>Modifiez le style du titre</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160EA64-D806-43AC-9DF2-F8C432F32B4C}" type="datetimeFigureOut">
              <a:rPr lang="en-US" smtClean="0"/>
              <a:t>5/25/26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C18BADB2-18C9-2A44-B609-E3E49176EB07}" type="slidenum">
              <a:rPr lang="en-US" smtClean="0"/>
              <a:pPr/>
              <a:t>‹N°›</a:t>
            </a:fld>
            <a:endParaRPr lang="en-US"/>
          </a:p>
        </p:txBody>
      </p:sp>
    </p:spTree>
    <p:extLst>
      <p:ext uri="{BB962C8B-B14F-4D97-AF65-F5344CB8AC3E}">
        <p14:creationId xmlns:p14="http://schemas.microsoft.com/office/powerpoint/2010/main" val="2920848894"/>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35BB1C6-BF8F-4481-8AB2-603A1C8A906A}" type="datetimeFigureOut">
              <a:rPr lang="en-US" smtClean="0"/>
              <a:t>5/25/26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fld id="{C18BADB2-18C9-2A44-B609-E3E49176EB07}" type="slidenum">
              <a:rPr lang="en-US" smtClean="0"/>
              <a:pPr/>
              <a:t>‹N°›</a:t>
            </a:fld>
            <a:endParaRPr lang="en-US"/>
          </a:p>
        </p:txBody>
      </p:sp>
    </p:spTree>
    <p:extLst>
      <p:ext uri="{BB962C8B-B14F-4D97-AF65-F5344CB8AC3E}">
        <p14:creationId xmlns:p14="http://schemas.microsoft.com/office/powerpoint/2010/main" val="1836618645"/>
      </p:ext>
    </p:extLst>
  </p:cSld>
  <p:clrMapOvr>
    <a:masterClrMapping/>
  </p:clrMapOvr>
  <p:hf hdr="0" dt="0"/>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1941909" y="1911724"/>
            <a:ext cx="3257170" cy="2515545"/>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5/25/26</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fld id="{C18BADB2-18C9-2A44-B609-E3E49176EB07}" type="slidenum">
              <a:rPr lang="en-US" smtClean="0"/>
              <a:pPr/>
              <a:t>‹N°›</a:t>
            </a:fld>
            <a:endParaRPr lang="en-US"/>
          </a:p>
        </p:txBody>
      </p:sp>
    </p:spTree>
    <p:extLst>
      <p:ext uri="{BB962C8B-B14F-4D97-AF65-F5344CB8AC3E}">
        <p14:creationId xmlns:p14="http://schemas.microsoft.com/office/powerpoint/2010/main" val="3803423350"/>
      </p:ext>
    </p:extLst>
  </p:cSld>
  <p:clrMapOvr>
    <a:masterClrMapping/>
  </p:clrMapOvr>
  <p:hf hdr="0" dt="0"/>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5/25/26</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712873E-B067-634B-B49B-40ADADBF5E55}" type="slidenum">
              <a:rPr lang="en-US" smtClean="0"/>
              <a:pPr/>
              <a:t>‹N°›</a:t>
            </a:fld>
            <a:endParaRPr lang="en-US"/>
          </a:p>
        </p:txBody>
      </p:sp>
    </p:spTree>
    <p:extLst>
      <p:ext uri="{BB962C8B-B14F-4D97-AF65-F5344CB8AC3E}">
        <p14:creationId xmlns:p14="http://schemas.microsoft.com/office/powerpoint/2010/main" val="4219427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5/25/26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43FBAA0-A6B0-1A4E-946E-494E53F8C89E}" type="slidenum">
              <a:rPr lang="en-US" smtClean="0"/>
              <a:pPr/>
              <a:t>‹N°›</a:t>
            </a:fld>
            <a:endParaRPr lang="en-US"/>
          </a:p>
        </p:txBody>
      </p:sp>
    </p:spTree>
    <p:extLst>
      <p:ext uri="{BB962C8B-B14F-4D97-AF65-F5344CB8AC3E}">
        <p14:creationId xmlns:p14="http://schemas.microsoft.com/office/powerpoint/2010/main" val="3475874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09" y="334566"/>
            <a:ext cx="2628899" cy="732234"/>
          </a:xfrm>
        </p:spPr>
        <p:txBody>
          <a:bodyPr anchor="b"/>
          <a:lstStyle>
            <a:lvl1pPr algn="l">
              <a:defRPr sz="1500" b="0"/>
            </a:lvl1pPr>
          </a:lstStyle>
          <a:p>
            <a:r>
              <a:rPr lang="fr-FR"/>
              <a:t>Modifiez le style du titre</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941909"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35BB1C6-BF8F-4481-8AB2-603A1C8A906A}" type="datetimeFigureOut">
              <a:rPr lang="en-US" smtClean="0"/>
              <a:t>5/25/26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18BADB2-18C9-2A44-B609-E3E49176EB07}" type="slidenum">
              <a:rPr lang="en-US" smtClean="0"/>
              <a:pPr/>
              <a:t>‹N°›</a:t>
            </a:fld>
            <a:endParaRPr lang="en-US"/>
          </a:p>
        </p:txBody>
      </p:sp>
    </p:spTree>
    <p:extLst>
      <p:ext uri="{BB962C8B-B14F-4D97-AF65-F5344CB8AC3E}">
        <p14:creationId xmlns:p14="http://schemas.microsoft.com/office/powerpoint/2010/main" val="1201864513"/>
      </p:ext>
    </p:extLst>
  </p:cSld>
  <p:clrMapOvr>
    <a:masterClrMapping/>
  </p:clrMapOvr>
  <p:hf hd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lvl1pPr>
              <a:defRPr smtClean="0"/>
            </a:lvl1pPr>
          </a:lstStyle>
          <a:p>
            <a:fld id="{29A9C9C0-79C3-284B-BEEA-E214CCE4EF7B}" type="slidenum">
              <a:rPr lang="en-US"/>
              <a:pPr/>
              <a:t>‹N°›</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fr-FR"/>
              <a:t>Modifiez le style du titre</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42B0DB6-F5C7-45FB-8CF3-31B45F9C2DAC}" type="datetimeFigureOut">
              <a:rPr lang="en-US" smtClean="0"/>
              <a:t>5/25/26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46FCD0A1-2755-AA45-AFA7-32A0A0DB4869}" type="slidenum">
              <a:rPr lang="en-US" smtClean="0"/>
              <a:pPr/>
              <a:t>‹N°›</a:t>
            </a:fld>
            <a:endParaRPr lang="en-US"/>
          </a:p>
        </p:txBody>
      </p:sp>
    </p:spTree>
    <p:extLst>
      <p:ext uri="{BB962C8B-B14F-4D97-AF65-F5344CB8AC3E}">
        <p14:creationId xmlns:p14="http://schemas.microsoft.com/office/powerpoint/2010/main" val="1639218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fr-FR"/>
              <a:t>Modifiez le style du titre</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334D819-9F07-4261-B09B-9E467E5D9002}" type="datetimeFigureOut">
              <a:rPr lang="en-US" smtClean="0"/>
              <a:pPr/>
              <a:t>5/25/26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C18BADB2-18C9-2A44-B609-E3E49176EB07}" type="slidenum">
              <a:rPr lang="en-US" smtClean="0"/>
              <a:pPr/>
              <a:t>‹N°›</a:t>
            </a:fld>
            <a:endParaRPr lang="en-US"/>
          </a:p>
        </p:txBody>
      </p:sp>
    </p:spTree>
    <p:extLst>
      <p:ext uri="{BB962C8B-B14F-4D97-AF65-F5344CB8AC3E}">
        <p14:creationId xmlns:p14="http://schemas.microsoft.com/office/powerpoint/2010/main" val="1450652941"/>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fr-FR"/>
              <a:t>Modifiez le style du titre</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334D819-9F07-4261-B09B-9E467E5D9002}" type="datetimeFigureOut">
              <a:rPr lang="en-US" smtClean="0"/>
              <a:pPr/>
              <a:t>5/25/26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C18BADB2-18C9-2A44-B609-E3E49176EB07}" type="slidenum">
              <a:rPr lang="en-US" smtClean="0"/>
              <a:pPr/>
              <a:t>‹N°›</a:t>
            </a:fld>
            <a:endParaRPr lang="en-US"/>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solidFill>
                <a:effectLst/>
                <a:latin typeface="Arial"/>
              </a:rPr>
              <a:t>”</a:t>
            </a:r>
          </a:p>
        </p:txBody>
      </p:sp>
    </p:spTree>
    <p:extLst>
      <p:ext uri="{BB962C8B-B14F-4D97-AF65-F5344CB8AC3E}">
        <p14:creationId xmlns:p14="http://schemas.microsoft.com/office/powerpoint/2010/main" val="1423018812"/>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fr-FR"/>
              <a:t>Modifiez le style du titre</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334D819-9F07-4261-B09B-9E467E5D9002}" type="datetimeFigureOut">
              <a:rPr lang="en-US" smtClean="0"/>
              <a:pPr/>
              <a:t>5/25/26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C18BADB2-18C9-2A44-B609-E3E49176EB07}" type="slidenum">
              <a:rPr lang="en-US" smtClean="0"/>
              <a:pPr/>
              <a:t>‹N°›</a:t>
            </a:fld>
            <a:endParaRPr lang="en-US"/>
          </a:p>
        </p:txBody>
      </p:sp>
    </p:spTree>
    <p:extLst>
      <p:ext uri="{BB962C8B-B14F-4D97-AF65-F5344CB8AC3E}">
        <p14:creationId xmlns:p14="http://schemas.microsoft.com/office/powerpoint/2010/main" val="1182869275"/>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fr-FR"/>
              <a:t>Modifiez le style du titre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334D819-9F07-4261-B09B-9E467E5D9002}" type="datetimeFigureOut">
              <a:rPr lang="en-US" smtClean="0"/>
              <a:pPr/>
              <a:t>5/25/26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C18BADB2-18C9-2A44-B609-E3E49176EB07}" type="slidenum">
              <a:rPr lang="en-US" smtClean="0"/>
              <a:pPr/>
              <a:t>‹N°›</a:t>
            </a:fld>
            <a:endParaRPr lang="en-US"/>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solidFill>
                <a:effectLst/>
                <a:latin typeface="Arial"/>
              </a:rPr>
              <a:t>”</a:t>
            </a:r>
          </a:p>
        </p:txBody>
      </p:sp>
    </p:spTree>
    <p:extLst>
      <p:ext uri="{BB962C8B-B14F-4D97-AF65-F5344CB8AC3E}">
        <p14:creationId xmlns:p14="http://schemas.microsoft.com/office/powerpoint/2010/main" val="3362279590"/>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fr-FR"/>
              <a:t>Modifiez le style du titre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334D819-9F07-4261-B09B-9E467E5D9002}" type="datetimeFigureOut">
              <a:rPr lang="en-US" smtClean="0"/>
              <a:pPr/>
              <a:t>5/25/26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C18BADB2-18C9-2A44-B609-E3E49176EB07}" type="slidenum">
              <a:rPr lang="en-US" smtClean="0"/>
              <a:pPr/>
              <a:t>‹N°›</a:t>
            </a:fld>
            <a:endParaRPr lang="en-US"/>
          </a:p>
        </p:txBody>
      </p:sp>
    </p:spTree>
    <p:extLst>
      <p:ext uri="{BB962C8B-B14F-4D97-AF65-F5344CB8AC3E}">
        <p14:creationId xmlns:p14="http://schemas.microsoft.com/office/powerpoint/2010/main" val="3535172178"/>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5/25/26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8BADB2-18C9-2A44-B609-E3E49176EB07}" type="slidenum">
              <a:rPr lang="en-US" smtClean="0"/>
              <a:pPr/>
              <a:t>‹N°›</a:t>
            </a:fld>
            <a:endParaRPr lang="en-US"/>
          </a:p>
        </p:txBody>
      </p:sp>
    </p:spTree>
    <p:extLst>
      <p:ext uri="{BB962C8B-B14F-4D97-AF65-F5344CB8AC3E}">
        <p14:creationId xmlns:p14="http://schemas.microsoft.com/office/powerpoint/2010/main" val="2166331592"/>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5/25/26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8BADB2-18C9-2A44-B609-E3E49176EB07}" type="slidenum">
              <a:rPr lang="en-US" smtClean="0"/>
              <a:pPr/>
              <a:t>‹N°›</a:t>
            </a:fld>
            <a:endParaRPr lang="en-US"/>
          </a:p>
        </p:txBody>
      </p:sp>
    </p:spTree>
    <p:extLst>
      <p:ext uri="{BB962C8B-B14F-4D97-AF65-F5344CB8AC3E}">
        <p14:creationId xmlns:p14="http://schemas.microsoft.com/office/powerpoint/2010/main" val="415646504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9" y="3305101"/>
            <a:ext cx="7772176" cy="1021333"/>
          </a:xfrm>
        </p:spPr>
        <p:txBody>
          <a:bodyPr anchor="t"/>
          <a:lstStyle>
            <a:lvl1pPr algn="l">
              <a:defRPr sz="2056" b="1" cap="all"/>
            </a:lvl1pPr>
          </a:lstStyle>
          <a:p>
            <a:r>
              <a:rPr lang="fr-FR"/>
              <a:t>Cliquez et modifiez le titre</a:t>
            </a:r>
          </a:p>
        </p:txBody>
      </p:sp>
      <p:sp>
        <p:nvSpPr>
          <p:cNvPr id="3" name="Espace réservé du texte 2"/>
          <p:cNvSpPr>
            <a:spLocks noGrp="1"/>
          </p:cNvSpPr>
          <p:nvPr>
            <p:ph type="body" idx="1"/>
          </p:nvPr>
        </p:nvSpPr>
        <p:spPr>
          <a:xfrm>
            <a:off x="722189" y="2179960"/>
            <a:ext cx="7772176" cy="1125141"/>
          </a:xfrm>
        </p:spPr>
        <p:txBody>
          <a:bodyPr anchor="b"/>
          <a:lstStyle>
            <a:lvl1pPr marL="0" indent="0">
              <a:buNone/>
              <a:defRPr sz="1055"/>
            </a:lvl1pPr>
            <a:lvl2pPr marL="241066" indent="0">
              <a:buNone/>
              <a:defRPr sz="949"/>
            </a:lvl2pPr>
            <a:lvl3pPr marL="482131" indent="0">
              <a:buNone/>
              <a:defRPr sz="844"/>
            </a:lvl3pPr>
            <a:lvl4pPr marL="723198" indent="0">
              <a:buNone/>
              <a:defRPr sz="738"/>
            </a:lvl4pPr>
            <a:lvl5pPr marL="964263" indent="0">
              <a:buNone/>
              <a:defRPr sz="738"/>
            </a:lvl5pPr>
            <a:lvl6pPr marL="1205329" indent="0">
              <a:buNone/>
              <a:defRPr sz="738"/>
            </a:lvl6pPr>
            <a:lvl7pPr marL="1446394" indent="0">
              <a:buNone/>
              <a:defRPr sz="738"/>
            </a:lvl7pPr>
            <a:lvl8pPr marL="1687461" indent="0">
              <a:buNone/>
              <a:defRPr sz="738"/>
            </a:lvl8pPr>
            <a:lvl9pPr marL="1928526" indent="0">
              <a:buNone/>
              <a:defRPr sz="738"/>
            </a:lvl9pPr>
          </a:lstStyle>
          <a:p>
            <a:pPr lvl="0"/>
            <a:r>
              <a:rPr lang="fr-FR"/>
              <a:t>Cliquez pour modifier les styles du texte du masque</a:t>
            </a:r>
          </a:p>
        </p:txBody>
      </p:sp>
      <p:sp>
        <p:nvSpPr>
          <p:cNvPr id="4" name="Espace réservé du numéro de diapositive 3"/>
          <p:cNvSpPr>
            <a:spLocks noGrp="1"/>
          </p:cNvSpPr>
          <p:nvPr>
            <p:ph type="sldNum" sz="quarter" idx="10"/>
          </p:nvPr>
        </p:nvSpPr>
        <p:spPr/>
        <p:txBody>
          <a:bodyPr/>
          <a:lstStyle>
            <a:lvl1pPr>
              <a:defRPr smtClean="0"/>
            </a:lvl1pPr>
          </a:lstStyle>
          <a:p>
            <a:fld id="{5D70468E-211D-5F43-A9F4-09CF90654049}" type="slidenum">
              <a:rPr lang="en-US"/>
              <a:pPr/>
              <a:t>‹N°›</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87586" y="1486794"/>
            <a:ext cx="3830836" cy="3656707"/>
          </a:xfrm>
        </p:spPr>
        <p:txBody>
          <a:bodyPr/>
          <a:lstStyle>
            <a:lvl1pPr>
              <a:defRPr sz="1529"/>
            </a:lvl1pPr>
            <a:lvl2pPr>
              <a:defRPr sz="1266"/>
            </a:lvl2pPr>
            <a:lvl3pPr>
              <a:defRPr sz="1055"/>
            </a:lvl3pPr>
            <a:lvl4pPr>
              <a:defRPr sz="949"/>
            </a:lvl4pPr>
            <a:lvl5pPr>
              <a:defRPr sz="949"/>
            </a:lvl5pPr>
            <a:lvl6pPr>
              <a:defRPr sz="949"/>
            </a:lvl6pPr>
            <a:lvl7pPr>
              <a:defRPr sz="949"/>
            </a:lvl7pPr>
            <a:lvl8pPr>
              <a:defRPr sz="949"/>
            </a:lvl8pPr>
            <a:lvl9pPr>
              <a:defRPr sz="94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5578" y="1486794"/>
            <a:ext cx="3830836" cy="3656707"/>
          </a:xfrm>
        </p:spPr>
        <p:txBody>
          <a:bodyPr/>
          <a:lstStyle>
            <a:lvl1pPr>
              <a:defRPr sz="1529"/>
            </a:lvl1pPr>
            <a:lvl2pPr>
              <a:defRPr sz="1266"/>
            </a:lvl2pPr>
            <a:lvl3pPr>
              <a:defRPr sz="1055"/>
            </a:lvl3pPr>
            <a:lvl4pPr>
              <a:defRPr sz="949"/>
            </a:lvl4pPr>
            <a:lvl5pPr>
              <a:defRPr sz="949"/>
            </a:lvl5pPr>
            <a:lvl6pPr>
              <a:defRPr sz="949"/>
            </a:lvl6pPr>
            <a:lvl7pPr>
              <a:defRPr sz="949"/>
            </a:lvl7pPr>
            <a:lvl8pPr>
              <a:defRPr sz="949"/>
            </a:lvl8pPr>
            <a:lvl9pPr>
              <a:defRPr sz="94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4"/>
          <p:cNvSpPr>
            <a:spLocks noGrp="1"/>
          </p:cNvSpPr>
          <p:nvPr>
            <p:ph type="sldNum" sz="quarter" idx="10"/>
          </p:nvPr>
        </p:nvSpPr>
        <p:spPr/>
        <p:txBody>
          <a:bodyPr/>
          <a:lstStyle>
            <a:lvl1pPr>
              <a:defRPr smtClean="0"/>
            </a:lvl1pPr>
          </a:lstStyle>
          <a:p>
            <a:fld id="{BAD04B3C-0789-C744-B530-18334130988B}" type="slidenum">
              <a:rPr lang="en-US"/>
              <a:pPr/>
              <a:t>‹N°›</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647" y="205941"/>
            <a:ext cx="8228708" cy="85725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647" y="1151093"/>
            <a:ext cx="4039568" cy="479692"/>
          </a:xfrm>
        </p:spPr>
        <p:txBody>
          <a:bodyPr anchor="b"/>
          <a:lstStyle>
            <a:lvl1pPr marL="0" indent="0">
              <a:buNone/>
              <a:defRPr sz="1266" b="1"/>
            </a:lvl1pPr>
            <a:lvl2pPr marL="241066" indent="0">
              <a:buNone/>
              <a:defRPr sz="1055" b="1"/>
            </a:lvl2pPr>
            <a:lvl3pPr marL="482131" indent="0">
              <a:buNone/>
              <a:defRPr sz="949" b="1"/>
            </a:lvl3pPr>
            <a:lvl4pPr marL="723198" indent="0">
              <a:buNone/>
              <a:defRPr sz="844" b="1"/>
            </a:lvl4pPr>
            <a:lvl5pPr marL="964263" indent="0">
              <a:buNone/>
              <a:defRPr sz="844" b="1"/>
            </a:lvl5pPr>
            <a:lvl6pPr marL="1205329" indent="0">
              <a:buNone/>
              <a:defRPr sz="844" b="1"/>
            </a:lvl6pPr>
            <a:lvl7pPr marL="1446394" indent="0">
              <a:buNone/>
              <a:defRPr sz="844" b="1"/>
            </a:lvl7pPr>
            <a:lvl8pPr marL="1687461" indent="0">
              <a:buNone/>
              <a:defRPr sz="844" b="1"/>
            </a:lvl8pPr>
            <a:lvl9pPr marL="1928526" indent="0">
              <a:buNone/>
              <a:defRPr sz="844" b="1"/>
            </a:lvl9pPr>
          </a:lstStyle>
          <a:p>
            <a:pPr lvl="0"/>
            <a:r>
              <a:rPr lang="fr-FR"/>
              <a:t>Cliquez pour modifier les styles du texte du masque</a:t>
            </a:r>
          </a:p>
        </p:txBody>
      </p:sp>
      <p:sp>
        <p:nvSpPr>
          <p:cNvPr id="4" name="Espace réservé du contenu 3"/>
          <p:cNvSpPr>
            <a:spLocks noGrp="1"/>
          </p:cNvSpPr>
          <p:nvPr>
            <p:ph sz="half" idx="2"/>
          </p:nvPr>
        </p:nvSpPr>
        <p:spPr>
          <a:xfrm>
            <a:off x="457647" y="1630785"/>
            <a:ext cx="4039568" cy="2963540"/>
          </a:xfrm>
        </p:spPr>
        <p:txBody>
          <a:bodyPr/>
          <a:lstStyle>
            <a:lvl1pPr>
              <a:defRPr sz="1266"/>
            </a:lvl1pPr>
            <a:lvl2pPr>
              <a:defRPr sz="1055"/>
            </a:lvl2pPr>
            <a:lvl3pPr>
              <a:defRPr sz="949"/>
            </a:lvl3pPr>
            <a:lvl4pPr>
              <a:defRPr sz="844"/>
            </a:lvl4pPr>
            <a:lvl5pPr>
              <a:defRPr sz="844"/>
            </a:lvl5pPr>
            <a:lvl6pPr>
              <a:defRPr sz="844"/>
            </a:lvl6pPr>
            <a:lvl7pPr>
              <a:defRPr sz="844"/>
            </a:lvl7pPr>
            <a:lvl8pPr>
              <a:defRPr sz="844"/>
            </a:lvl8pPr>
            <a:lvl9pPr>
              <a:defRPr sz="84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4555" y="1151093"/>
            <a:ext cx="4041799" cy="479692"/>
          </a:xfrm>
        </p:spPr>
        <p:txBody>
          <a:bodyPr anchor="b"/>
          <a:lstStyle>
            <a:lvl1pPr marL="0" indent="0">
              <a:buNone/>
              <a:defRPr sz="1266" b="1"/>
            </a:lvl1pPr>
            <a:lvl2pPr marL="241066" indent="0">
              <a:buNone/>
              <a:defRPr sz="1055" b="1"/>
            </a:lvl2pPr>
            <a:lvl3pPr marL="482131" indent="0">
              <a:buNone/>
              <a:defRPr sz="949" b="1"/>
            </a:lvl3pPr>
            <a:lvl4pPr marL="723198" indent="0">
              <a:buNone/>
              <a:defRPr sz="844" b="1"/>
            </a:lvl4pPr>
            <a:lvl5pPr marL="964263" indent="0">
              <a:buNone/>
              <a:defRPr sz="844" b="1"/>
            </a:lvl5pPr>
            <a:lvl6pPr marL="1205329" indent="0">
              <a:buNone/>
              <a:defRPr sz="844" b="1"/>
            </a:lvl6pPr>
            <a:lvl7pPr marL="1446394" indent="0">
              <a:buNone/>
              <a:defRPr sz="844" b="1"/>
            </a:lvl7pPr>
            <a:lvl8pPr marL="1687461" indent="0">
              <a:buNone/>
              <a:defRPr sz="844" b="1"/>
            </a:lvl8pPr>
            <a:lvl9pPr marL="1928526" indent="0">
              <a:buNone/>
              <a:defRPr sz="844" b="1"/>
            </a:lvl9pPr>
          </a:lstStyle>
          <a:p>
            <a:pPr lvl="0"/>
            <a:r>
              <a:rPr lang="fr-FR"/>
              <a:t>Cliquez pour modifier les styles du texte du masque</a:t>
            </a:r>
          </a:p>
        </p:txBody>
      </p:sp>
      <p:sp>
        <p:nvSpPr>
          <p:cNvPr id="6" name="Espace réservé du contenu 5"/>
          <p:cNvSpPr>
            <a:spLocks noGrp="1"/>
          </p:cNvSpPr>
          <p:nvPr>
            <p:ph sz="quarter" idx="4"/>
          </p:nvPr>
        </p:nvSpPr>
        <p:spPr>
          <a:xfrm>
            <a:off x="4644555" y="1630785"/>
            <a:ext cx="4041799" cy="2963540"/>
          </a:xfrm>
        </p:spPr>
        <p:txBody>
          <a:bodyPr/>
          <a:lstStyle>
            <a:lvl1pPr>
              <a:defRPr sz="1266"/>
            </a:lvl1pPr>
            <a:lvl2pPr>
              <a:defRPr sz="1055"/>
            </a:lvl2pPr>
            <a:lvl3pPr>
              <a:defRPr sz="949"/>
            </a:lvl3pPr>
            <a:lvl4pPr>
              <a:defRPr sz="844"/>
            </a:lvl4pPr>
            <a:lvl5pPr>
              <a:defRPr sz="844"/>
            </a:lvl5pPr>
            <a:lvl6pPr>
              <a:defRPr sz="844"/>
            </a:lvl6pPr>
            <a:lvl7pPr>
              <a:defRPr sz="844"/>
            </a:lvl7pPr>
            <a:lvl8pPr>
              <a:defRPr sz="844"/>
            </a:lvl8pPr>
            <a:lvl9pPr>
              <a:defRPr sz="84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0"/>
          </p:nvPr>
        </p:nvSpPr>
        <p:spPr/>
        <p:txBody>
          <a:bodyPr/>
          <a:lstStyle>
            <a:lvl1pPr>
              <a:defRPr smtClean="0"/>
            </a:lvl1pPr>
          </a:lstStyle>
          <a:p>
            <a:fld id="{34DE5A83-8513-C84B-B490-77B03F0A9494}" type="slidenum">
              <a:rPr lang="en-US"/>
              <a:pPr/>
              <a:t>‹N°›</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numéro de diapositive 2"/>
          <p:cNvSpPr>
            <a:spLocks noGrp="1"/>
          </p:cNvSpPr>
          <p:nvPr>
            <p:ph type="sldNum" sz="quarter" idx="10"/>
          </p:nvPr>
        </p:nvSpPr>
        <p:spPr/>
        <p:txBody>
          <a:bodyPr/>
          <a:lstStyle>
            <a:lvl1pPr>
              <a:defRPr smtClean="0"/>
            </a:lvl1pPr>
          </a:lstStyle>
          <a:p>
            <a:fld id="{F712873E-B067-634B-B49B-40ADADBF5E55}" type="slidenum">
              <a:rPr lang="en-US"/>
              <a:pPr/>
              <a:t>‹N°›</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a:defRPr smtClean="0"/>
            </a:lvl1pPr>
          </a:lstStyle>
          <a:p>
            <a:fld id="{243FBAA0-A6B0-1A4E-946E-494E53F8C89E}" type="slidenum">
              <a:rPr lang="en-US"/>
              <a:pPr/>
              <a:t>‹N°›</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647" y="205106"/>
            <a:ext cx="3008189" cy="871481"/>
          </a:xfrm>
        </p:spPr>
        <p:txBody>
          <a:bodyPr anchor="b"/>
          <a:lstStyle>
            <a:lvl1pPr algn="l">
              <a:defRPr sz="1055" b="1"/>
            </a:lvl1pPr>
          </a:lstStyle>
          <a:p>
            <a:r>
              <a:rPr lang="fr-FR"/>
              <a:t>Cliquez et modifiez le titre</a:t>
            </a:r>
          </a:p>
        </p:txBody>
      </p:sp>
      <p:sp>
        <p:nvSpPr>
          <p:cNvPr id="3" name="Espace réservé du contenu 2"/>
          <p:cNvSpPr>
            <a:spLocks noGrp="1"/>
          </p:cNvSpPr>
          <p:nvPr>
            <p:ph idx="1"/>
          </p:nvPr>
        </p:nvSpPr>
        <p:spPr>
          <a:xfrm>
            <a:off x="3575224" y="205104"/>
            <a:ext cx="5111130" cy="4389221"/>
          </a:xfrm>
        </p:spPr>
        <p:txBody>
          <a:bodyPr/>
          <a:lstStyle>
            <a:lvl1pPr>
              <a:defRPr sz="1740"/>
            </a:lvl1pPr>
            <a:lvl2pPr>
              <a:defRPr sz="1529"/>
            </a:lvl2pPr>
            <a:lvl3pPr>
              <a:defRPr sz="1266"/>
            </a:lvl3pPr>
            <a:lvl4pPr>
              <a:defRPr sz="1055"/>
            </a:lvl4pPr>
            <a:lvl5pPr>
              <a:defRPr sz="1055"/>
            </a:lvl5pPr>
            <a:lvl6pPr>
              <a:defRPr sz="1055"/>
            </a:lvl6pPr>
            <a:lvl7pPr>
              <a:defRPr sz="1055"/>
            </a:lvl7pPr>
            <a:lvl8pPr>
              <a:defRPr sz="1055"/>
            </a:lvl8pPr>
            <a:lvl9pPr>
              <a:defRPr sz="105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647" y="1076586"/>
            <a:ext cx="3008189" cy="3517738"/>
          </a:xfrm>
        </p:spPr>
        <p:txBody>
          <a:bodyPr/>
          <a:lstStyle>
            <a:lvl1pPr marL="0" indent="0">
              <a:buNone/>
              <a:defRPr sz="738"/>
            </a:lvl1pPr>
            <a:lvl2pPr marL="241066" indent="0">
              <a:buNone/>
              <a:defRPr sz="633"/>
            </a:lvl2pPr>
            <a:lvl3pPr marL="482131" indent="0">
              <a:buNone/>
              <a:defRPr sz="527"/>
            </a:lvl3pPr>
            <a:lvl4pPr marL="723198" indent="0">
              <a:buNone/>
              <a:defRPr sz="527"/>
            </a:lvl4pPr>
            <a:lvl5pPr marL="964263" indent="0">
              <a:buNone/>
              <a:defRPr sz="527"/>
            </a:lvl5pPr>
            <a:lvl6pPr marL="1205329" indent="0">
              <a:buNone/>
              <a:defRPr sz="527"/>
            </a:lvl6pPr>
            <a:lvl7pPr marL="1446394" indent="0">
              <a:buNone/>
              <a:defRPr sz="527"/>
            </a:lvl7pPr>
            <a:lvl8pPr marL="1687461" indent="0">
              <a:buNone/>
              <a:defRPr sz="527"/>
            </a:lvl8pPr>
            <a:lvl9pPr marL="1928526" indent="0">
              <a:buNone/>
              <a:defRPr sz="527"/>
            </a:lvl9pPr>
          </a:lstStyle>
          <a:p>
            <a:pPr lvl="0"/>
            <a:r>
              <a:rPr lang="fr-FR"/>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smtClean="0"/>
            </a:lvl1pPr>
          </a:lstStyle>
          <a:p>
            <a:fld id="{8184E4AD-2D95-A747-9013-508AD755DA32}" type="slidenum">
              <a:rPr lang="en-US"/>
              <a:pPr/>
              <a:t>‹N°›</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635" y="3600618"/>
            <a:ext cx="5486178" cy="425276"/>
          </a:xfrm>
        </p:spPr>
        <p:txBody>
          <a:bodyPr anchor="b"/>
          <a:lstStyle>
            <a:lvl1pPr algn="l">
              <a:defRPr sz="1055" b="1"/>
            </a:lvl1pPr>
          </a:lstStyle>
          <a:p>
            <a:r>
              <a:rPr lang="fr-FR"/>
              <a:t>Cliquez et modifiez le titre</a:t>
            </a:r>
          </a:p>
        </p:txBody>
      </p:sp>
      <p:sp>
        <p:nvSpPr>
          <p:cNvPr id="3" name="Espace réservé pour une image  2"/>
          <p:cNvSpPr>
            <a:spLocks noGrp="1"/>
          </p:cNvSpPr>
          <p:nvPr>
            <p:ph type="pic" idx="1"/>
          </p:nvPr>
        </p:nvSpPr>
        <p:spPr>
          <a:xfrm>
            <a:off x="1792635" y="459600"/>
            <a:ext cx="5486178" cy="3085766"/>
          </a:xfrm>
        </p:spPr>
        <p:txBody>
          <a:bodyPr/>
          <a:lstStyle>
            <a:lvl1pPr marL="0" indent="0">
              <a:buNone/>
              <a:defRPr sz="1740"/>
            </a:lvl1pPr>
            <a:lvl2pPr marL="241066" indent="0">
              <a:buNone/>
              <a:defRPr sz="1529"/>
            </a:lvl2pPr>
            <a:lvl3pPr marL="482131" indent="0">
              <a:buNone/>
              <a:defRPr sz="1266"/>
            </a:lvl3pPr>
            <a:lvl4pPr marL="723198" indent="0">
              <a:buNone/>
              <a:defRPr sz="1055"/>
            </a:lvl4pPr>
            <a:lvl5pPr marL="964263" indent="0">
              <a:buNone/>
              <a:defRPr sz="1055"/>
            </a:lvl5pPr>
            <a:lvl6pPr marL="1205329" indent="0">
              <a:buNone/>
              <a:defRPr sz="1055"/>
            </a:lvl6pPr>
            <a:lvl7pPr marL="1446394" indent="0">
              <a:buNone/>
              <a:defRPr sz="1055"/>
            </a:lvl7pPr>
            <a:lvl8pPr marL="1687461" indent="0">
              <a:buNone/>
              <a:defRPr sz="1055"/>
            </a:lvl8pPr>
            <a:lvl9pPr marL="1928526" indent="0">
              <a:buNone/>
              <a:defRPr sz="1055"/>
            </a:lvl9pPr>
          </a:lstStyle>
          <a:p>
            <a:endParaRPr lang="fr-FR"/>
          </a:p>
        </p:txBody>
      </p:sp>
      <p:sp>
        <p:nvSpPr>
          <p:cNvPr id="4" name="Espace réservé du texte 3"/>
          <p:cNvSpPr>
            <a:spLocks noGrp="1"/>
          </p:cNvSpPr>
          <p:nvPr>
            <p:ph type="body" sz="half" idx="2"/>
          </p:nvPr>
        </p:nvSpPr>
        <p:spPr>
          <a:xfrm>
            <a:off x="1792635" y="4025895"/>
            <a:ext cx="5486178" cy="603591"/>
          </a:xfrm>
        </p:spPr>
        <p:txBody>
          <a:bodyPr/>
          <a:lstStyle>
            <a:lvl1pPr marL="0" indent="0">
              <a:buNone/>
              <a:defRPr sz="738"/>
            </a:lvl1pPr>
            <a:lvl2pPr marL="241066" indent="0">
              <a:buNone/>
              <a:defRPr sz="633"/>
            </a:lvl2pPr>
            <a:lvl3pPr marL="482131" indent="0">
              <a:buNone/>
              <a:defRPr sz="527"/>
            </a:lvl3pPr>
            <a:lvl4pPr marL="723198" indent="0">
              <a:buNone/>
              <a:defRPr sz="527"/>
            </a:lvl4pPr>
            <a:lvl5pPr marL="964263" indent="0">
              <a:buNone/>
              <a:defRPr sz="527"/>
            </a:lvl5pPr>
            <a:lvl6pPr marL="1205329" indent="0">
              <a:buNone/>
              <a:defRPr sz="527"/>
            </a:lvl6pPr>
            <a:lvl7pPr marL="1446394" indent="0">
              <a:buNone/>
              <a:defRPr sz="527"/>
            </a:lvl7pPr>
            <a:lvl8pPr marL="1687461" indent="0">
              <a:buNone/>
              <a:defRPr sz="527"/>
            </a:lvl8pPr>
            <a:lvl9pPr marL="1928526" indent="0">
              <a:buNone/>
              <a:defRPr sz="527"/>
            </a:lvl9pPr>
          </a:lstStyle>
          <a:p>
            <a:pPr lvl="0"/>
            <a:r>
              <a:rPr lang="fr-FR"/>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smtClean="0"/>
            </a:lvl1pPr>
          </a:lstStyle>
          <a:p>
            <a:fld id="{46FCD0A1-2755-AA45-AFA7-32A0A0DB4869}" type="slidenum">
              <a:rPr lang="en-US"/>
              <a:pPr/>
              <a:t>‹N°›</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7587" y="287983"/>
            <a:ext cx="7768827" cy="1198811"/>
          </a:xfrm>
          <a:prstGeom prst="rect">
            <a:avLst/>
          </a:prstGeom>
          <a:noFill/>
          <a:ln w="12700">
            <a:noFill/>
            <a:miter lim="800000"/>
            <a:headEnd/>
            <a:tailEnd/>
          </a:ln>
          <a:effectLst/>
        </p:spPr>
        <p:txBody>
          <a:bodyPr vert="horz" wrap="square" lIns="50796" tIns="50796" rIns="108592" bIns="50796" numCol="1" anchor="ctr" anchorCtr="0" compatLnSpc="1">
            <a:prstTxWarp prst="textNoShape">
              <a:avLst/>
            </a:prstTxWarp>
          </a:bodyPr>
          <a:lstStyle/>
          <a:p>
            <a:pPr lvl="0"/>
            <a:r>
              <a:rPr lang="en-US">
                <a:sym typeface="Times" pitchFamily="-111" charset="0"/>
              </a:rPr>
              <a:t>Cliquez et modifiez le titre</a:t>
            </a:r>
          </a:p>
        </p:txBody>
      </p:sp>
      <p:sp>
        <p:nvSpPr>
          <p:cNvPr id="1026" name="Rectangle 2"/>
          <p:cNvSpPr>
            <a:spLocks noGrp="1" noChangeArrowheads="1"/>
          </p:cNvSpPr>
          <p:nvPr>
            <p:ph type="body" idx="1"/>
          </p:nvPr>
        </p:nvSpPr>
        <p:spPr bwMode="auto">
          <a:xfrm>
            <a:off x="687587" y="1486794"/>
            <a:ext cx="7768827" cy="3656707"/>
          </a:xfrm>
          <a:prstGeom prst="rect">
            <a:avLst/>
          </a:prstGeom>
          <a:noFill/>
          <a:ln w="12700">
            <a:noFill/>
            <a:miter lim="800000"/>
            <a:headEnd/>
            <a:tailEnd/>
          </a:ln>
          <a:effectLst/>
        </p:spPr>
        <p:txBody>
          <a:bodyPr vert="horz" wrap="square" lIns="50796" tIns="50796" rIns="108592" bIns="50796" numCol="1" anchor="t" anchorCtr="0" compatLnSpc="1">
            <a:prstTxWarp prst="textNoShape">
              <a:avLst/>
            </a:prstTxWarp>
          </a:bodyPr>
          <a:lstStyle/>
          <a:p>
            <a:pPr lvl="0"/>
            <a:r>
              <a:rPr lang="en-US">
                <a:sym typeface="Times" pitchFamily="-111" charset="0"/>
              </a:rPr>
              <a:t>Cliquez pour modifier les styles du texte du masque</a:t>
            </a:r>
          </a:p>
          <a:p>
            <a:pPr lvl="1"/>
            <a:r>
              <a:rPr lang="en-US">
                <a:sym typeface="Times" pitchFamily="-111" charset="0"/>
              </a:rPr>
              <a:t>Deuxième niveau</a:t>
            </a:r>
          </a:p>
          <a:p>
            <a:pPr lvl="2"/>
            <a:r>
              <a:rPr lang="en-US">
                <a:sym typeface="Times" pitchFamily="-111" charset="0"/>
              </a:rPr>
              <a:t>Troisième niveau</a:t>
            </a:r>
          </a:p>
          <a:p>
            <a:pPr lvl="3"/>
            <a:r>
              <a:rPr lang="en-US">
                <a:sym typeface="Times" pitchFamily="-111" charset="0"/>
              </a:rPr>
              <a:t>Quatrième niveau</a:t>
            </a:r>
          </a:p>
          <a:p>
            <a:pPr lvl="4"/>
            <a:r>
              <a:rPr lang="en-US">
                <a:sym typeface="Times" pitchFamily="-111" charset="0"/>
              </a:rPr>
              <a:t>Cinquième niveau</a:t>
            </a:r>
          </a:p>
        </p:txBody>
      </p:sp>
      <p:sp>
        <p:nvSpPr>
          <p:cNvPr id="1027" name="Text Box 3"/>
          <p:cNvSpPr txBox="1">
            <a:spLocks noGrp="1" noChangeArrowheads="1"/>
          </p:cNvSpPr>
          <p:nvPr>
            <p:ph type="sldNum" sz="quarter" idx="4"/>
          </p:nvPr>
        </p:nvSpPr>
        <p:spPr bwMode="auto">
          <a:xfrm>
            <a:off x="7385969" y="4688086"/>
            <a:ext cx="241102" cy="207615"/>
          </a:xfrm>
          <a:prstGeom prst="rect">
            <a:avLst/>
          </a:prstGeom>
          <a:noFill/>
          <a:ln w="12700">
            <a:noFill/>
            <a:miter lim="800000"/>
            <a:headEnd/>
            <a:tailEnd/>
          </a:ln>
          <a:effectLst/>
        </p:spPr>
        <p:txBody>
          <a:bodyPr vert="horz" wrap="none" lIns="91434" tIns="45717" rIns="91434" bIns="45717" numCol="1" anchor="t" anchorCtr="0" compatLnSpc="1">
            <a:prstTxWarp prst="textNoShape">
              <a:avLst/>
            </a:prstTxWarp>
          </a:bodyPr>
          <a:lstStyle>
            <a:lvl1pPr>
              <a:defRPr sz="949">
                <a:solidFill>
                  <a:schemeClr val="tx1"/>
                </a:solidFill>
                <a:latin typeface="+mn-lt"/>
                <a:ea typeface="Times" pitchFamily="-111" charset="0"/>
                <a:cs typeface="Times" pitchFamily="-111" charset="0"/>
                <a:sym typeface="Times" pitchFamily="-111" charset="0"/>
              </a:defRPr>
            </a:lvl1pPr>
          </a:lstStyle>
          <a:p>
            <a:fld id="{C18BADB2-18C9-2A44-B609-E3E49176EB07}" type="slidenum">
              <a:rPr lang="en-US"/>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dt="0"/>
  <p:txStyles>
    <p:titleStyle>
      <a:lvl1pPr marL="2511" algn="ctr" rtl="0" fontAlgn="base">
        <a:spcBef>
          <a:spcPct val="0"/>
        </a:spcBef>
        <a:spcAft>
          <a:spcPct val="0"/>
        </a:spcAft>
        <a:defRPr sz="3269">
          <a:solidFill>
            <a:schemeClr val="tx1"/>
          </a:solidFill>
          <a:latin typeface="+mj-lt"/>
          <a:ea typeface="+mj-ea"/>
          <a:cs typeface="+mj-cs"/>
          <a:sym typeface="Times" pitchFamily="-111" charset="0"/>
        </a:defRPr>
      </a:lvl1pPr>
      <a:lvl2pPr marL="2511" algn="ctr" rtl="0" fontAlgn="base">
        <a:spcBef>
          <a:spcPct val="0"/>
        </a:spcBef>
        <a:spcAft>
          <a:spcPct val="0"/>
        </a:spcAft>
        <a:defRPr sz="3269">
          <a:solidFill>
            <a:schemeClr val="tx1"/>
          </a:solidFill>
          <a:latin typeface="Times" pitchFamily="-111" charset="0"/>
          <a:ea typeface="ヒラギノ明朝 Pro W3" pitchFamily="-111" charset="-128"/>
          <a:cs typeface="ヒラギノ明朝 Pro W3" pitchFamily="-111" charset="-128"/>
          <a:sym typeface="Times" pitchFamily="-111" charset="0"/>
        </a:defRPr>
      </a:lvl2pPr>
      <a:lvl3pPr marL="2511" algn="ctr" rtl="0" fontAlgn="base">
        <a:spcBef>
          <a:spcPct val="0"/>
        </a:spcBef>
        <a:spcAft>
          <a:spcPct val="0"/>
        </a:spcAft>
        <a:defRPr sz="3269">
          <a:solidFill>
            <a:schemeClr val="tx1"/>
          </a:solidFill>
          <a:latin typeface="Times" pitchFamily="-111" charset="0"/>
          <a:ea typeface="ヒラギノ明朝 Pro W3" pitchFamily="-111" charset="-128"/>
          <a:cs typeface="ヒラギノ明朝 Pro W3" pitchFamily="-111" charset="-128"/>
          <a:sym typeface="Times" pitchFamily="-111" charset="0"/>
        </a:defRPr>
      </a:lvl3pPr>
      <a:lvl4pPr marL="2511" algn="ctr" rtl="0" fontAlgn="base">
        <a:spcBef>
          <a:spcPct val="0"/>
        </a:spcBef>
        <a:spcAft>
          <a:spcPct val="0"/>
        </a:spcAft>
        <a:defRPr sz="3269">
          <a:solidFill>
            <a:schemeClr val="tx1"/>
          </a:solidFill>
          <a:latin typeface="Times" pitchFamily="-111" charset="0"/>
          <a:ea typeface="ヒラギノ明朝 Pro W3" pitchFamily="-111" charset="-128"/>
          <a:cs typeface="ヒラギノ明朝 Pro W3" pitchFamily="-111" charset="-128"/>
          <a:sym typeface="Times" pitchFamily="-111" charset="0"/>
        </a:defRPr>
      </a:lvl4pPr>
      <a:lvl5pPr marL="2511" algn="ctr" rtl="0" fontAlgn="base">
        <a:spcBef>
          <a:spcPct val="0"/>
        </a:spcBef>
        <a:spcAft>
          <a:spcPct val="0"/>
        </a:spcAft>
        <a:defRPr sz="3269">
          <a:solidFill>
            <a:schemeClr val="tx1"/>
          </a:solidFill>
          <a:latin typeface="Times" pitchFamily="-111" charset="0"/>
          <a:ea typeface="ヒラギノ明朝 Pro W3" pitchFamily="-111" charset="-128"/>
          <a:cs typeface="ヒラギノ明朝 Pro W3" pitchFamily="-111" charset="-128"/>
          <a:sym typeface="Times" pitchFamily="-111" charset="0"/>
        </a:defRPr>
      </a:lvl5pPr>
      <a:lvl6pPr marL="243577" algn="ctr" rtl="0" fontAlgn="base">
        <a:spcBef>
          <a:spcPct val="0"/>
        </a:spcBef>
        <a:spcAft>
          <a:spcPct val="0"/>
        </a:spcAft>
        <a:defRPr sz="3269">
          <a:solidFill>
            <a:schemeClr val="tx1"/>
          </a:solidFill>
          <a:latin typeface="Times" pitchFamily="-111" charset="0"/>
          <a:ea typeface="ヒラギノ明朝 Pro W3" pitchFamily="-111" charset="-128"/>
          <a:cs typeface="ヒラギノ明朝 Pro W3" pitchFamily="-111" charset="-128"/>
          <a:sym typeface="Times" pitchFamily="-111" charset="0"/>
        </a:defRPr>
      </a:lvl6pPr>
      <a:lvl7pPr marL="484642" algn="ctr" rtl="0" fontAlgn="base">
        <a:spcBef>
          <a:spcPct val="0"/>
        </a:spcBef>
        <a:spcAft>
          <a:spcPct val="0"/>
        </a:spcAft>
        <a:defRPr sz="3269">
          <a:solidFill>
            <a:schemeClr val="tx1"/>
          </a:solidFill>
          <a:latin typeface="Times" pitchFamily="-111" charset="0"/>
          <a:ea typeface="ヒラギノ明朝 Pro W3" pitchFamily="-111" charset="-128"/>
          <a:cs typeface="ヒラギノ明朝 Pro W3" pitchFamily="-111" charset="-128"/>
          <a:sym typeface="Times" pitchFamily="-111" charset="0"/>
        </a:defRPr>
      </a:lvl7pPr>
      <a:lvl8pPr marL="725709" algn="ctr" rtl="0" fontAlgn="base">
        <a:spcBef>
          <a:spcPct val="0"/>
        </a:spcBef>
        <a:spcAft>
          <a:spcPct val="0"/>
        </a:spcAft>
        <a:defRPr sz="3269">
          <a:solidFill>
            <a:schemeClr val="tx1"/>
          </a:solidFill>
          <a:latin typeface="Times" pitchFamily="-111" charset="0"/>
          <a:ea typeface="ヒラギノ明朝 Pro W3" pitchFamily="-111" charset="-128"/>
          <a:cs typeface="ヒラギノ明朝 Pro W3" pitchFamily="-111" charset="-128"/>
          <a:sym typeface="Times" pitchFamily="-111" charset="0"/>
        </a:defRPr>
      </a:lvl8pPr>
      <a:lvl9pPr marL="966775" algn="ctr" rtl="0" fontAlgn="base">
        <a:spcBef>
          <a:spcPct val="0"/>
        </a:spcBef>
        <a:spcAft>
          <a:spcPct val="0"/>
        </a:spcAft>
        <a:defRPr sz="3269">
          <a:solidFill>
            <a:schemeClr val="tx1"/>
          </a:solidFill>
          <a:latin typeface="Times" pitchFamily="-111" charset="0"/>
          <a:ea typeface="ヒラギノ明朝 Pro W3" pitchFamily="-111" charset="-128"/>
          <a:cs typeface="ヒラギノ明朝 Pro W3" pitchFamily="-111" charset="-128"/>
          <a:sym typeface="Times" pitchFamily="-111" charset="0"/>
        </a:defRPr>
      </a:lvl9pPr>
    </p:titleStyle>
    <p:bodyStyle>
      <a:lvl1pPr marL="201725" indent="-180799" algn="l" rtl="0" fontAlgn="base">
        <a:spcBef>
          <a:spcPts val="580"/>
        </a:spcBef>
        <a:spcAft>
          <a:spcPct val="0"/>
        </a:spcAft>
        <a:buClr>
          <a:srgbClr val="000000"/>
        </a:buClr>
        <a:buSzPct val="100000"/>
        <a:buFont typeface="Lucida Grande" pitchFamily="-111" charset="0"/>
        <a:buChar char="•"/>
        <a:defRPr sz="2267">
          <a:solidFill>
            <a:schemeClr val="tx1"/>
          </a:solidFill>
          <a:latin typeface="+mn-lt"/>
          <a:ea typeface="+mn-ea"/>
          <a:cs typeface="+mn-cs"/>
          <a:sym typeface="Times" pitchFamily="-111" charset="0"/>
        </a:defRPr>
      </a:lvl1pPr>
      <a:lvl2pPr marL="359088" indent="-150666" algn="l" rtl="0" fontAlgn="base">
        <a:spcBef>
          <a:spcPts val="527"/>
        </a:spcBef>
        <a:spcAft>
          <a:spcPct val="0"/>
        </a:spcAft>
        <a:buClr>
          <a:srgbClr val="000000"/>
        </a:buClr>
        <a:buSzPct val="100000"/>
        <a:buFont typeface="Lucida Grande" pitchFamily="-111" charset="0"/>
        <a:buChar char="–"/>
        <a:defRPr sz="2004">
          <a:solidFill>
            <a:schemeClr val="tx1"/>
          </a:solidFill>
          <a:latin typeface="+mn-lt"/>
          <a:ea typeface="+mn-ea"/>
          <a:cs typeface="+mn-cs"/>
          <a:sym typeface="Times" pitchFamily="-111" charset="0"/>
        </a:defRPr>
      </a:lvl2pPr>
      <a:lvl3pPr marL="570020" indent="-120533" algn="l" rtl="0" fontAlgn="base">
        <a:spcBef>
          <a:spcPts val="475"/>
        </a:spcBef>
        <a:spcAft>
          <a:spcPct val="0"/>
        </a:spcAft>
        <a:buClr>
          <a:srgbClr val="000000"/>
        </a:buClr>
        <a:buSzPct val="100000"/>
        <a:buFont typeface="Lucida Grande" pitchFamily="-111" charset="0"/>
        <a:buChar char="•"/>
        <a:defRPr sz="1793">
          <a:solidFill>
            <a:schemeClr val="tx1"/>
          </a:solidFill>
          <a:latin typeface="+mn-lt"/>
          <a:ea typeface="+mn-ea"/>
          <a:cs typeface="+mn-cs"/>
          <a:sym typeface="Times" pitchFamily="-111" charset="0"/>
        </a:defRPr>
      </a:lvl3pPr>
      <a:lvl4pPr marL="811086" indent="-120533" algn="l" rtl="0" fontAlgn="base">
        <a:spcBef>
          <a:spcPts val="369"/>
        </a:spcBef>
        <a:spcAft>
          <a:spcPct val="0"/>
        </a:spcAft>
        <a:buClr>
          <a:srgbClr val="000000"/>
        </a:buClr>
        <a:buSzPct val="100000"/>
        <a:buFont typeface="Lucida Grande" pitchFamily="-111" charset="0"/>
        <a:buChar char="–"/>
        <a:defRPr sz="1529">
          <a:solidFill>
            <a:schemeClr val="tx1"/>
          </a:solidFill>
          <a:latin typeface="+mn-lt"/>
          <a:ea typeface="+mn-ea"/>
          <a:cs typeface="+mn-cs"/>
          <a:sym typeface="Times" pitchFamily="-111" charset="0"/>
        </a:defRPr>
      </a:lvl4pPr>
      <a:lvl5pPr marL="1052152" indent="-120533" algn="l" rtl="0" fontAlgn="base">
        <a:spcBef>
          <a:spcPts val="369"/>
        </a:spcBef>
        <a:spcAft>
          <a:spcPct val="0"/>
        </a:spcAft>
        <a:buClr>
          <a:srgbClr val="000000"/>
        </a:buClr>
        <a:buSzPct val="100000"/>
        <a:buFont typeface="Lucida Grande" pitchFamily="-111" charset="0"/>
        <a:buChar char="»"/>
        <a:defRPr sz="1529">
          <a:solidFill>
            <a:schemeClr val="tx1"/>
          </a:solidFill>
          <a:latin typeface="+mn-lt"/>
          <a:ea typeface="+mn-ea"/>
          <a:cs typeface="+mn-cs"/>
          <a:sym typeface="Times" pitchFamily="-111" charset="0"/>
        </a:defRPr>
      </a:lvl5pPr>
      <a:lvl6pPr marL="1293217" indent="-120533" algn="l" rtl="0" fontAlgn="base">
        <a:spcBef>
          <a:spcPts val="369"/>
        </a:spcBef>
        <a:spcAft>
          <a:spcPct val="0"/>
        </a:spcAft>
        <a:buClr>
          <a:srgbClr val="000000"/>
        </a:buClr>
        <a:buSzPct val="100000"/>
        <a:buFont typeface="Lucida Grande" pitchFamily="-111" charset="0"/>
        <a:buChar char="»"/>
        <a:defRPr sz="1529">
          <a:solidFill>
            <a:schemeClr val="tx1"/>
          </a:solidFill>
          <a:latin typeface="+mn-lt"/>
          <a:ea typeface="+mn-ea"/>
          <a:cs typeface="+mn-cs"/>
          <a:sym typeface="Times" pitchFamily="-111" charset="0"/>
        </a:defRPr>
      </a:lvl6pPr>
      <a:lvl7pPr marL="1534284" indent="-120533" algn="l" rtl="0" fontAlgn="base">
        <a:spcBef>
          <a:spcPts val="369"/>
        </a:spcBef>
        <a:spcAft>
          <a:spcPct val="0"/>
        </a:spcAft>
        <a:buClr>
          <a:srgbClr val="000000"/>
        </a:buClr>
        <a:buSzPct val="100000"/>
        <a:buFont typeface="Lucida Grande" pitchFamily="-111" charset="0"/>
        <a:buChar char="»"/>
        <a:defRPr sz="1529">
          <a:solidFill>
            <a:schemeClr val="tx1"/>
          </a:solidFill>
          <a:latin typeface="+mn-lt"/>
          <a:ea typeface="+mn-ea"/>
          <a:cs typeface="+mn-cs"/>
          <a:sym typeface="Times" pitchFamily="-111" charset="0"/>
        </a:defRPr>
      </a:lvl7pPr>
      <a:lvl8pPr marL="1775349" indent="-120533" algn="l" rtl="0" fontAlgn="base">
        <a:spcBef>
          <a:spcPts val="369"/>
        </a:spcBef>
        <a:spcAft>
          <a:spcPct val="0"/>
        </a:spcAft>
        <a:buClr>
          <a:srgbClr val="000000"/>
        </a:buClr>
        <a:buSzPct val="100000"/>
        <a:buFont typeface="Lucida Grande" pitchFamily="-111" charset="0"/>
        <a:buChar char="»"/>
        <a:defRPr sz="1529">
          <a:solidFill>
            <a:schemeClr val="tx1"/>
          </a:solidFill>
          <a:latin typeface="+mn-lt"/>
          <a:ea typeface="+mn-ea"/>
          <a:cs typeface="+mn-cs"/>
          <a:sym typeface="Times" pitchFamily="-111" charset="0"/>
        </a:defRPr>
      </a:lvl8pPr>
      <a:lvl9pPr marL="2016415" indent="-120533" algn="l" rtl="0" fontAlgn="base">
        <a:spcBef>
          <a:spcPts val="369"/>
        </a:spcBef>
        <a:spcAft>
          <a:spcPct val="0"/>
        </a:spcAft>
        <a:buClr>
          <a:srgbClr val="000000"/>
        </a:buClr>
        <a:buSzPct val="100000"/>
        <a:buFont typeface="Lucida Grande" pitchFamily="-111" charset="0"/>
        <a:buChar char="»"/>
        <a:defRPr sz="1529">
          <a:solidFill>
            <a:schemeClr val="tx1"/>
          </a:solidFill>
          <a:latin typeface="+mn-lt"/>
          <a:ea typeface="+mn-ea"/>
          <a:cs typeface="+mn-cs"/>
          <a:sym typeface="Times" pitchFamily="-111" charset="0"/>
        </a:defRPr>
      </a:lvl9pPr>
    </p:bodyStyle>
    <p:otherStyle>
      <a:defPPr>
        <a:defRPr lang="fr-FR"/>
      </a:defPPr>
      <a:lvl1pPr marL="0" algn="l" defTabSz="241066" rtl="0" eaLnBrk="1" latinLnBrk="0" hangingPunct="1">
        <a:defRPr sz="949" kern="1200">
          <a:solidFill>
            <a:schemeClr val="tx1"/>
          </a:solidFill>
          <a:latin typeface="+mn-lt"/>
          <a:ea typeface="+mn-ea"/>
          <a:cs typeface="+mn-cs"/>
        </a:defRPr>
      </a:lvl1pPr>
      <a:lvl2pPr marL="241066" algn="l" defTabSz="241066" rtl="0" eaLnBrk="1" latinLnBrk="0" hangingPunct="1">
        <a:defRPr sz="949" kern="1200">
          <a:solidFill>
            <a:schemeClr val="tx1"/>
          </a:solidFill>
          <a:latin typeface="+mn-lt"/>
          <a:ea typeface="+mn-ea"/>
          <a:cs typeface="+mn-cs"/>
        </a:defRPr>
      </a:lvl2pPr>
      <a:lvl3pPr marL="482131" algn="l" defTabSz="241066" rtl="0" eaLnBrk="1" latinLnBrk="0" hangingPunct="1">
        <a:defRPr sz="949" kern="1200">
          <a:solidFill>
            <a:schemeClr val="tx1"/>
          </a:solidFill>
          <a:latin typeface="+mn-lt"/>
          <a:ea typeface="+mn-ea"/>
          <a:cs typeface="+mn-cs"/>
        </a:defRPr>
      </a:lvl3pPr>
      <a:lvl4pPr marL="723198" algn="l" defTabSz="241066" rtl="0" eaLnBrk="1" latinLnBrk="0" hangingPunct="1">
        <a:defRPr sz="949" kern="1200">
          <a:solidFill>
            <a:schemeClr val="tx1"/>
          </a:solidFill>
          <a:latin typeface="+mn-lt"/>
          <a:ea typeface="+mn-ea"/>
          <a:cs typeface="+mn-cs"/>
        </a:defRPr>
      </a:lvl4pPr>
      <a:lvl5pPr marL="964263" algn="l" defTabSz="241066" rtl="0" eaLnBrk="1" latinLnBrk="0" hangingPunct="1">
        <a:defRPr sz="949" kern="1200">
          <a:solidFill>
            <a:schemeClr val="tx1"/>
          </a:solidFill>
          <a:latin typeface="+mn-lt"/>
          <a:ea typeface="+mn-ea"/>
          <a:cs typeface="+mn-cs"/>
        </a:defRPr>
      </a:lvl5pPr>
      <a:lvl6pPr marL="1205329" algn="l" defTabSz="241066" rtl="0" eaLnBrk="1" latinLnBrk="0" hangingPunct="1">
        <a:defRPr sz="949" kern="1200">
          <a:solidFill>
            <a:schemeClr val="tx1"/>
          </a:solidFill>
          <a:latin typeface="+mn-lt"/>
          <a:ea typeface="+mn-ea"/>
          <a:cs typeface="+mn-cs"/>
        </a:defRPr>
      </a:lvl6pPr>
      <a:lvl7pPr marL="1446394" algn="l" defTabSz="241066" rtl="0" eaLnBrk="1" latinLnBrk="0" hangingPunct="1">
        <a:defRPr sz="949" kern="1200">
          <a:solidFill>
            <a:schemeClr val="tx1"/>
          </a:solidFill>
          <a:latin typeface="+mn-lt"/>
          <a:ea typeface="+mn-ea"/>
          <a:cs typeface="+mn-cs"/>
        </a:defRPr>
      </a:lvl7pPr>
      <a:lvl8pPr marL="1687461" algn="l" defTabSz="241066" rtl="0" eaLnBrk="1" latinLnBrk="0" hangingPunct="1">
        <a:defRPr sz="949" kern="1200">
          <a:solidFill>
            <a:schemeClr val="tx1"/>
          </a:solidFill>
          <a:latin typeface="+mn-lt"/>
          <a:ea typeface="+mn-ea"/>
          <a:cs typeface="+mn-cs"/>
        </a:defRPr>
      </a:lvl8pPr>
      <a:lvl9pPr marL="1928526" algn="l" defTabSz="241066" rtl="0" eaLnBrk="1" latinLnBrk="0" hangingPunct="1">
        <a:defRPr sz="94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FR"/>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FR"/>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FR"/>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FR"/>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FR"/>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FR"/>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FR"/>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FR"/>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FR"/>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FR"/>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FR"/>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FR"/>
            </a:p>
          </p:txBody>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FR"/>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FR"/>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FR"/>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FR"/>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FR"/>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FR"/>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FR"/>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FR"/>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FR"/>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FR"/>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FR"/>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FR"/>
            </a:p>
          </p:txBody>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a:pPr/>
              <a:t>5/25/26</a:t>
            </a:fld>
            <a:endParaRPr lang="en-US"/>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fld id="{C18BADB2-18C9-2A44-B609-E3E49176EB07}" type="slidenum">
              <a:rPr lang="en-US" smtClean="0"/>
              <a:pPr/>
              <a:t>‹N°›</a:t>
            </a:fld>
            <a:endParaRPr lang="en-US"/>
          </a:p>
        </p:txBody>
      </p:sp>
    </p:spTree>
    <p:extLst>
      <p:ext uri="{BB962C8B-B14F-4D97-AF65-F5344CB8AC3E}">
        <p14:creationId xmlns:p14="http://schemas.microsoft.com/office/powerpoint/2010/main" val="1121159937"/>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 id="2147484081" r:id="rId13"/>
    <p:sldLayoutId id="2147484082" r:id="rId14"/>
    <p:sldLayoutId id="2147484083" r:id="rId15"/>
    <p:sldLayoutId id="2147484084" r:id="rId16"/>
  </p:sldLayoutIdLst>
  <p:hf hd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corn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notesSlide" Target="../notesSlides/notesSlide18.xml"/><Relationship Id="rId16"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png"/><Relationship Id="rId15" Type="http://schemas.openxmlformats.org/officeDocument/2006/relationships/image" Target="../media/image31.jpe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jpeg"/><Relationship Id="rId1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hyperlink" Target="https://www.cornil.co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9256"/>
            <a:ext cx="9086270" cy="123926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wrap="square" lIns="130003" tIns="65002" rIns="130003" bIns="65002">
            <a:spAutoFit/>
          </a:bodyPr>
          <a:lstStyle/>
          <a:p>
            <a:pPr algn="ctr" fontAlgn="auto">
              <a:spcBef>
                <a:spcPts val="0"/>
              </a:spcBef>
              <a:spcAft>
                <a:spcPts val="0"/>
              </a:spcAft>
              <a:defRPr/>
            </a:pPr>
            <a:r>
              <a:rPr lang="fr-FR" sz="3600" dirty="0">
                <a:latin typeface="Verdana"/>
                <a:cs typeface="Verdana"/>
              </a:rPr>
              <a:t>Atelier bureautique du </a:t>
            </a:r>
            <a:r>
              <a:rPr lang="fr-FR" sz="3600" dirty="0" err="1">
                <a:latin typeface="Verdana"/>
                <a:cs typeface="Verdana"/>
              </a:rPr>
              <a:t>Cilac</a:t>
            </a:r>
            <a:endParaRPr lang="fr-FR" sz="3600">
              <a:latin typeface="Verdana"/>
              <a:cs typeface="Verdana"/>
            </a:endParaRPr>
          </a:p>
          <a:p>
            <a:pPr algn="ctr" fontAlgn="auto">
              <a:spcBef>
                <a:spcPts val="0"/>
              </a:spcBef>
              <a:spcAft>
                <a:spcPts val="0"/>
              </a:spcAft>
              <a:defRPr/>
            </a:pPr>
            <a:r>
              <a:rPr lang="fr-FR" sz="3600">
                <a:latin typeface="Verdana"/>
                <a:cs typeface="Verdana"/>
              </a:rPr>
              <a:t>Yves Cornil</a:t>
            </a:r>
          </a:p>
        </p:txBody>
      </p:sp>
      <p:sp>
        <p:nvSpPr>
          <p:cNvPr id="6" name="ZoneTexte 5"/>
          <p:cNvSpPr txBox="1"/>
          <p:nvPr/>
        </p:nvSpPr>
        <p:spPr>
          <a:xfrm>
            <a:off x="-34296" y="1245497"/>
            <a:ext cx="9234670" cy="3088794"/>
          </a:xfrm>
          <a:prstGeom prst="rect">
            <a:avLst/>
          </a:prstGeom>
          <a:noFill/>
        </p:spPr>
        <p:txBody>
          <a:bodyPr wrap="square" rtlCol="0">
            <a:spAutoFit/>
          </a:bodyPr>
          <a:lstStyle/>
          <a:p>
            <a:pPr marL="56427" algn="ctr"/>
            <a:r>
              <a:rPr lang="fr-FR" sz="2000" i="1" dirty="0">
                <a:solidFill>
                  <a:srgbClr val="363099"/>
                </a:solidFill>
                <a:latin typeface="Verdana" pitchFamily="-109" charset="0"/>
                <a:ea typeface="Verdana" pitchFamily="-109" charset="0"/>
                <a:cs typeface="Verdana" pitchFamily="-109" charset="0"/>
                <a:sym typeface="Verdana" pitchFamily="-109" charset="0"/>
              </a:rPr>
              <a:t>Initiation et perfectionnement à l’utilisation de la micro-informatique.</a:t>
            </a:r>
          </a:p>
          <a:p>
            <a:pPr marL="56437"/>
            <a:r>
              <a:rPr lang="fr-FR" sz="3600" dirty="0">
                <a:solidFill>
                  <a:srgbClr val="FF000B"/>
                </a:solidFill>
                <a:latin typeface="Verdana" pitchFamily="-109" charset="0"/>
                <a:ea typeface="Verdana" pitchFamily="-109" charset="0"/>
                <a:cs typeface="Verdana" pitchFamily="-109" charset="0"/>
                <a:sym typeface="Verdana" pitchFamily="-109" charset="0"/>
              </a:rPr>
              <a:t>PowerPoint 365 sur Mac</a:t>
            </a:r>
          </a:p>
          <a:p>
            <a:pPr marL="56437"/>
            <a:r>
              <a:rPr lang="fr-FR" sz="3600" dirty="0">
                <a:solidFill>
                  <a:schemeClr val="accent2"/>
                </a:solidFill>
                <a:latin typeface="Verdana" pitchFamily="-109" charset="0"/>
                <a:ea typeface="Verdana" pitchFamily="-109" charset="0"/>
                <a:cs typeface="Verdana" pitchFamily="-109" charset="0"/>
                <a:sym typeface="Verdana" pitchFamily="-109" charset="0"/>
              </a:rPr>
              <a:t>1. Quelques conseils pour bien utiliser PowerPoint.</a:t>
            </a:r>
          </a:p>
          <a:p>
            <a:pPr marL="56437" algn="ctr"/>
            <a:endParaRPr lang="fr-FR" dirty="0">
              <a:solidFill>
                <a:schemeClr val="accent2"/>
              </a:solidFill>
              <a:latin typeface="Verdana" pitchFamily="-109" charset="0"/>
              <a:ea typeface="Verdana" pitchFamily="-109" charset="0"/>
              <a:cs typeface="Verdana" pitchFamily="-109" charset="0"/>
              <a:sym typeface="Verdana" pitchFamily="-109" charset="0"/>
            </a:endParaRPr>
          </a:p>
          <a:p>
            <a:pPr marL="56437" algn="ctr"/>
            <a:r>
              <a:rPr lang="fr-FR" sz="1400" dirty="0">
                <a:solidFill>
                  <a:schemeClr val="accent2"/>
                </a:solidFill>
                <a:latin typeface="Verdana" pitchFamily="-109" charset="0"/>
                <a:ea typeface="Verdana" pitchFamily="-109" charset="0"/>
                <a:cs typeface="Verdana" pitchFamily="-109" charset="0"/>
                <a:sym typeface="Verdana" pitchFamily="-109" charset="0"/>
              </a:rPr>
              <a:t>12/03/2025 – 25/05/2026</a:t>
            </a:r>
            <a:endParaRPr lang="fr-FR" sz="1400" dirty="0">
              <a:solidFill>
                <a:srgbClr val="3366FF"/>
              </a:solidFill>
              <a:latin typeface="Verdana" pitchFamily="-109" charset="0"/>
              <a:ea typeface="Verdana" pitchFamily="-109" charset="0"/>
              <a:cs typeface="Verdana" pitchFamily="-109" charset="0"/>
              <a:sym typeface="Verdana" pitchFamily="-109" charset="0"/>
            </a:endParaRPr>
          </a:p>
          <a:p>
            <a:pPr algn="ctr"/>
            <a:endParaRPr lang="fr-FR" dirty="0"/>
          </a:p>
        </p:txBody>
      </p:sp>
      <p:sp>
        <p:nvSpPr>
          <p:cNvPr id="7" name="ZoneTexte 6"/>
          <p:cNvSpPr txBox="1"/>
          <p:nvPr/>
        </p:nvSpPr>
        <p:spPr>
          <a:xfrm>
            <a:off x="2455260" y="4120794"/>
            <a:ext cx="4486806" cy="903581"/>
          </a:xfrm>
          <a:prstGeom prst="rect">
            <a:avLst/>
          </a:prstGeom>
          <a:noFill/>
        </p:spPr>
        <p:txBody>
          <a:bodyPr wrap="none" rtlCol="0">
            <a:spAutoFit/>
          </a:bodyPr>
          <a:lstStyle/>
          <a:p>
            <a:pPr algn="ctr"/>
            <a:r>
              <a:rPr lang="en-US">
                <a:latin typeface="Verdana" pitchFamily="-109" charset="0"/>
                <a:ea typeface="Verdana" pitchFamily="-109" charset="0"/>
                <a:cs typeface="Verdana" pitchFamily="-109" charset="0"/>
                <a:sym typeface="Verdana" pitchFamily="-109" charset="0"/>
              </a:rPr>
              <a:t>©Yves Cornil</a:t>
            </a:r>
            <a:r>
              <a:rPr lang="fr-FR">
                <a:latin typeface="Verdana" pitchFamily="-109" charset="0"/>
                <a:ea typeface="Verdana" pitchFamily="-109" charset="0"/>
                <a:cs typeface="Verdana" pitchFamily="-109" charset="0"/>
                <a:sym typeface="Verdana" pitchFamily="-109" charset="0"/>
              </a:rPr>
              <a:t> </a:t>
            </a:r>
            <a:br>
              <a:rPr lang="en-US">
                <a:latin typeface="Verdana" pitchFamily="-109" charset="0"/>
                <a:ea typeface="Verdana" pitchFamily="-109" charset="0"/>
                <a:cs typeface="Verdana" pitchFamily="-109" charset="0"/>
                <a:sym typeface="Verdana" pitchFamily="-109" charset="0"/>
              </a:rPr>
            </a:br>
            <a:r>
              <a:rPr lang="en-US">
                <a:solidFill>
                  <a:srgbClr val="17375E"/>
                </a:solidFill>
                <a:latin typeface="Verdana" pitchFamily="-109" charset="0"/>
                <a:ea typeface="Verdana" pitchFamily="-109" charset="0"/>
                <a:cs typeface="Verdana" pitchFamily="-109" charset="0"/>
                <a:sym typeface="Verdana" pitchFamily="-109" charset="0"/>
                <a:hlinkClick r:id="rId3"/>
              </a:rPr>
              <a:t>https://www.cornil.com/</a:t>
            </a:r>
            <a:r>
              <a:rPr lang="en-US">
                <a:solidFill>
                  <a:srgbClr val="17375E"/>
                </a:solidFill>
                <a:latin typeface="Verdana" pitchFamily="-109" charset="0"/>
                <a:ea typeface="Verdana" pitchFamily="-109" charset="0"/>
                <a:cs typeface="Verdana" pitchFamily="-109" charset="0"/>
                <a:sym typeface="Verdana" pitchFamily="-109" charset="0"/>
              </a:rPr>
              <a:t> </a:t>
            </a:r>
          </a:p>
        </p:txBody>
      </p:sp>
      <p:sp>
        <p:nvSpPr>
          <p:cNvPr id="11" name="ZoneTexte 10"/>
          <p:cNvSpPr txBox="1"/>
          <p:nvPr/>
        </p:nvSpPr>
        <p:spPr>
          <a:xfrm>
            <a:off x="230920" y="4774487"/>
            <a:ext cx="184666" cy="369332"/>
          </a:xfrm>
          <a:prstGeom prst="rect">
            <a:avLst/>
          </a:prstGeom>
          <a:noFill/>
        </p:spPr>
        <p:txBody>
          <a:bodyPr wrap="none" rtlCol="0">
            <a:spAutoFit/>
          </a:bodyPr>
          <a:lstStyle/>
          <a:p>
            <a:endParaRPr lang="fr-FR"/>
          </a:p>
        </p:txBody>
      </p:sp>
      <p:pic>
        <p:nvPicPr>
          <p:cNvPr id="20" name="Picture 9" descr="logo-mvp"/>
          <p:cNvPicPr>
            <a:picLocks noChangeAspect="1" noChangeArrowheads="1"/>
          </p:cNvPicPr>
          <p:nvPr/>
        </p:nvPicPr>
        <p:blipFill>
          <a:blip r:embed="rId4"/>
          <a:srcRect/>
          <a:stretch>
            <a:fillRect/>
          </a:stretch>
        </p:blipFill>
        <p:spPr bwMode="auto">
          <a:xfrm>
            <a:off x="7447936" y="3997551"/>
            <a:ext cx="1233040" cy="496739"/>
          </a:xfrm>
          <a:prstGeom prst="rect">
            <a:avLst/>
          </a:prstGeom>
          <a:noFill/>
          <a:ln w="9525">
            <a:noFill/>
            <a:miter lim="800000"/>
            <a:headEnd/>
            <a:tailEnd/>
          </a:ln>
        </p:spPr>
      </p:pic>
      <p:pic>
        <p:nvPicPr>
          <p:cNvPr id="12" name="Image 11"/>
          <p:cNvPicPr>
            <a:picLocks noChangeAspect="1"/>
          </p:cNvPicPr>
          <p:nvPr/>
        </p:nvPicPr>
        <p:blipFill>
          <a:blip r:embed="rId5"/>
          <a:stretch>
            <a:fillRect/>
          </a:stretch>
        </p:blipFill>
        <p:spPr>
          <a:xfrm>
            <a:off x="148400" y="4245921"/>
            <a:ext cx="1496568" cy="713232"/>
          </a:xfrm>
          <a:prstGeom prst="rect">
            <a:avLst/>
          </a:prstGeom>
        </p:spPr>
      </p:pic>
      <p:pic>
        <p:nvPicPr>
          <p:cNvPr id="3" name="Image 2" descr="Une image contenant dessin  Description générée automatiquement">
            <a:extLst>
              <a:ext uri="{FF2B5EF4-FFF2-40B4-BE49-F238E27FC236}">
                <a16:creationId xmlns:a16="http://schemas.microsoft.com/office/drawing/2014/main" id="{4164EF49-A262-854A-9ED8-63E9C49E5BA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447936" y="4607236"/>
            <a:ext cx="1547664" cy="451453"/>
          </a:xfrm>
          <a:prstGeom prst="rect">
            <a:avLst/>
          </a:prstGeom>
        </p:spPr>
      </p:pic>
    </p:spTree>
    <p:extLst>
      <p:ext uri="{BB962C8B-B14F-4D97-AF65-F5344CB8AC3E}">
        <p14:creationId xmlns:p14="http://schemas.microsoft.com/office/powerpoint/2010/main" val="11943881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 presetClass="entr" presetSubtype="1" fill="hold" nodeType="after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22" fill="hold">
                            <p:stCondLst>
                              <p:cond delay="1000"/>
                            </p:stCondLst>
                            <p:childTnLst>
                              <p:par>
                                <p:cTn id="23" presetID="2" presetClass="entr" presetSubtype="1"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1500"/>
                            </p:stCondLst>
                            <p:childTnLst>
                              <p:par>
                                <p:cTn id="28" presetID="2" presetClass="entr" presetSubtype="1"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1000" fill="hold"/>
                                        <p:tgtEl>
                                          <p:spTgt spid="20"/>
                                        </p:tgtEl>
                                        <p:attrNameLst>
                                          <p:attrName>ppt_x</p:attrName>
                                        </p:attrNameLst>
                                      </p:cBhvr>
                                      <p:tavLst>
                                        <p:tav tm="0">
                                          <p:val>
                                            <p:strVal val="#ppt_x"/>
                                          </p:val>
                                        </p:tav>
                                        <p:tav tm="100000">
                                          <p:val>
                                            <p:strVal val="#ppt_x"/>
                                          </p:val>
                                        </p:tav>
                                      </p:tavLst>
                                    </p:anim>
                                    <p:anim calcmode="lin" valueType="num">
                                      <p:cBhvr additive="base">
                                        <p:cTn id="31" dur="1000" fill="hold"/>
                                        <p:tgtEl>
                                          <p:spTgt spid="20"/>
                                        </p:tgtEl>
                                        <p:attrNameLst>
                                          <p:attrName>ppt_y</p:attrName>
                                        </p:attrNameLst>
                                      </p:cBhvr>
                                      <p:tavLst>
                                        <p:tav tm="0">
                                          <p:val>
                                            <p:strVal val="0-#ppt_h/2"/>
                                          </p:val>
                                        </p:tav>
                                        <p:tav tm="100000">
                                          <p:val>
                                            <p:strVal val="#ppt_y"/>
                                          </p:val>
                                        </p:tav>
                                      </p:tavLst>
                                    </p:anim>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03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FR"/>
            </a:p>
          </p:txBody>
        </p:sp>
        <p:sp>
          <p:nvSpPr>
            <p:cNvPr id="103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FR"/>
            </a:p>
          </p:txBody>
        </p:sp>
        <p:sp>
          <p:nvSpPr>
            <p:cNvPr id="103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FR"/>
            </a:p>
          </p:txBody>
        </p:sp>
        <p:sp>
          <p:nvSpPr>
            <p:cNvPr id="103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FR"/>
            </a:p>
          </p:txBody>
        </p:sp>
        <p:sp>
          <p:nvSpPr>
            <p:cNvPr id="103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FR"/>
            </a:p>
          </p:txBody>
        </p:sp>
        <p:sp>
          <p:nvSpPr>
            <p:cNvPr id="103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FR"/>
            </a:p>
          </p:txBody>
        </p:sp>
        <p:sp>
          <p:nvSpPr>
            <p:cNvPr id="103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FR"/>
            </a:p>
          </p:txBody>
        </p:sp>
        <p:sp>
          <p:nvSpPr>
            <p:cNvPr id="103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FR"/>
            </a:p>
          </p:txBody>
        </p:sp>
        <p:sp>
          <p:nvSpPr>
            <p:cNvPr id="104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FR"/>
            </a:p>
          </p:txBody>
        </p:sp>
        <p:sp>
          <p:nvSpPr>
            <p:cNvPr id="104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FR"/>
            </a:p>
          </p:txBody>
        </p:sp>
        <p:sp>
          <p:nvSpPr>
            <p:cNvPr id="104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FR"/>
            </a:p>
          </p:txBody>
        </p:sp>
        <p:sp>
          <p:nvSpPr>
            <p:cNvPr id="104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FR"/>
            </a:p>
          </p:txBody>
        </p:sp>
      </p:grpSp>
      <p:grpSp>
        <p:nvGrpSpPr>
          <p:cNvPr id="1045" name="Group 104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104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FR"/>
            </a:p>
          </p:txBody>
        </p:sp>
        <p:sp>
          <p:nvSpPr>
            <p:cNvPr id="104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FR"/>
            </a:p>
          </p:txBody>
        </p:sp>
        <p:sp>
          <p:nvSpPr>
            <p:cNvPr id="104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FR"/>
            </a:p>
          </p:txBody>
        </p:sp>
        <p:sp>
          <p:nvSpPr>
            <p:cNvPr id="104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FR"/>
            </a:p>
          </p:txBody>
        </p:sp>
        <p:sp>
          <p:nvSpPr>
            <p:cNvPr id="105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FR"/>
            </a:p>
          </p:txBody>
        </p:sp>
        <p:sp>
          <p:nvSpPr>
            <p:cNvPr id="105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FR"/>
            </a:p>
          </p:txBody>
        </p:sp>
        <p:sp>
          <p:nvSpPr>
            <p:cNvPr id="105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FR"/>
            </a:p>
          </p:txBody>
        </p:sp>
        <p:sp>
          <p:nvSpPr>
            <p:cNvPr id="105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FR"/>
            </a:p>
          </p:txBody>
        </p:sp>
        <p:sp>
          <p:nvSpPr>
            <p:cNvPr id="105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FR"/>
            </a:p>
          </p:txBody>
        </p:sp>
        <p:sp>
          <p:nvSpPr>
            <p:cNvPr id="105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FR"/>
            </a:p>
          </p:txBody>
        </p:sp>
        <p:sp>
          <p:nvSpPr>
            <p:cNvPr id="105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FR"/>
            </a:p>
          </p:txBody>
        </p:sp>
        <p:sp>
          <p:nvSpPr>
            <p:cNvPr id="105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FR"/>
            </a:p>
          </p:txBody>
        </p:sp>
      </p:grpSp>
      <p:sp>
        <p:nvSpPr>
          <p:cNvPr id="1059" name="Rectangle 105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061"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242857"/>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fr-FR"/>
          </a:p>
        </p:txBody>
      </p:sp>
      <p:sp useBgFill="1">
        <p:nvSpPr>
          <p:cNvPr id="1063" name="Rectangle 1062">
            <a:extLst>
              <a:ext uri="{FF2B5EF4-FFF2-40B4-BE49-F238E27FC236}">
                <a16:creationId xmlns:a16="http://schemas.microsoft.com/office/drawing/2014/main" id="{95FFA5E0-4C70-431D-A19D-18415F6C4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Résultat d’images pour police">
            <a:extLst>
              <a:ext uri="{FF2B5EF4-FFF2-40B4-BE49-F238E27FC236}">
                <a16:creationId xmlns:a16="http://schemas.microsoft.com/office/drawing/2014/main" id="{523A85AA-99E4-1D2D-11FD-D857437DF2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356" r="2" b="4899"/>
          <a:stretch/>
        </p:blipFill>
        <p:spPr bwMode="auto">
          <a:xfrm>
            <a:off x="20" y="10"/>
            <a:ext cx="9143980" cy="5143490"/>
          </a:xfrm>
          <a:prstGeom prst="rect">
            <a:avLst/>
          </a:prstGeom>
          <a:noFill/>
          <a:extLst>
            <a:ext uri="{909E8E84-426E-40DD-AFC4-6F175D3DCCD1}">
              <a14:hiddenFill xmlns:a14="http://schemas.microsoft.com/office/drawing/2010/main">
                <a:solidFill>
                  <a:srgbClr val="FFFFFF"/>
                </a:solidFill>
              </a14:hiddenFill>
            </a:ext>
          </a:extLst>
        </p:spPr>
      </p:pic>
      <p:sp>
        <p:nvSpPr>
          <p:cNvPr id="1065" name="Freeform 5">
            <a:extLst>
              <a:ext uri="{FF2B5EF4-FFF2-40B4-BE49-F238E27FC236}">
                <a16:creationId xmlns:a16="http://schemas.microsoft.com/office/drawing/2014/main" id="{4536C52F-C11B-4718-8B63-3E4A43465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724222"/>
            <a:ext cx="7951572" cy="1627792"/>
          </a:xfrm>
          <a:custGeom>
            <a:avLst/>
            <a:gdLst>
              <a:gd name="T0" fmla="*/ 2253 w 2259"/>
              <a:gd name="T1" fmla="*/ 195 h 413"/>
              <a:gd name="T2" fmla="*/ 2064 w 2259"/>
              <a:gd name="T3" fmla="*/ 7 h 413"/>
              <a:gd name="T4" fmla="*/ 2062 w 2259"/>
              <a:gd name="T5" fmla="*/ 5 h 413"/>
              <a:gd name="T6" fmla="*/ 2048 w 2259"/>
              <a:gd name="T7" fmla="*/ 0 h 413"/>
              <a:gd name="T8" fmla="*/ 891 w 2259"/>
              <a:gd name="T9" fmla="*/ 0 h 413"/>
              <a:gd name="T10" fmla="*/ 851 w 2259"/>
              <a:gd name="T11" fmla="*/ 0 h 413"/>
              <a:gd name="T12" fmla="*/ 541 w 2259"/>
              <a:gd name="T13" fmla="*/ 0 h 413"/>
              <a:gd name="T14" fmla="*/ 54 w 2259"/>
              <a:gd name="T15" fmla="*/ 0 h 413"/>
              <a:gd name="T16" fmla="*/ 0 w 2259"/>
              <a:gd name="T17" fmla="*/ 0 h 413"/>
              <a:gd name="T18" fmla="*/ 0 w 2259"/>
              <a:gd name="T19" fmla="*/ 413 h 413"/>
              <a:gd name="T20" fmla="*/ 54 w 2259"/>
              <a:gd name="T21" fmla="*/ 413 h 413"/>
              <a:gd name="T22" fmla="*/ 541 w 2259"/>
              <a:gd name="T23" fmla="*/ 413 h 413"/>
              <a:gd name="T24" fmla="*/ 851 w 2259"/>
              <a:gd name="T25" fmla="*/ 413 h 413"/>
              <a:gd name="T26" fmla="*/ 891 w 2259"/>
              <a:gd name="T27" fmla="*/ 413 h 413"/>
              <a:gd name="T28" fmla="*/ 2048 w 2259"/>
              <a:gd name="T29" fmla="*/ 413 h 413"/>
              <a:gd name="T30" fmla="*/ 2062 w 2259"/>
              <a:gd name="T31" fmla="*/ 408 h 413"/>
              <a:gd name="T32" fmla="*/ 2064 w 2259"/>
              <a:gd name="T33" fmla="*/ 406 h 413"/>
              <a:gd name="T34" fmla="*/ 2253 w 2259"/>
              <a:gd name="T35" fmla="*/ 217 h 413"/>
              <a:gd name="T36" fmla="*/ 2253 w 2259"/>
              <a:gd name="T37" fmla="*/ 1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9" h="413">
                <a:moveTo>
                  <a:pt x="2253" y="195"/>
                </a:moveTo>
                <a:cubicBezTo>
                  <a:pt x="2064" y="7"/>
                  <a:pt x="2064" y="7"/>
                  <a:pt x="2064" y="7"/>
                </a:cubicBezTo>
                <a:cubicBezTo>
                  <a:pt x="2064" y="6"/>
                  <a:pt x="2063" y="5"/>
                  <a:pt x="2062" y="5"/>
                </a:cubicBezTo>
                <a:cubicBezTo>
                  <a:pt x="2058" y="2"/>
                  <a:pt x="2053" y="0"/>
                  <a:pt x="2048" y="0"/>
                </a:cubicBezTo>
                <a:cubicBezTo>
                  <a:pt x="891" y="0"/>
                  <a:pt x="891" y="0"/>
                  <a:pt x="891" y="0"/>
                </a:cubicBezTo>
                <a:cubicBezTo>
                  <a:pt x="851" y="0"/>
                  <a:pt x="851" y="0"/>
                  <a:pt x="851" y="0"/>
                </a:cubicBezTo>
                <a:cubicBezTo>
                  <a:pt x="541" y="0"/>
                  <a:pt x="541" y="0"/>
                  <a:pt x="541" y="0"/>
                </a:cubicBezTo>
                <a:cubicBezTo>
                  <a:pt x="54" y="0"/>
                  <a:pt x="54" y="0"/>
                  <a:pt x="54" y="0"/>
                </a:cubicBezTo>
                <a:cubicBezTo>
                  <a:pt x="0" y="0"/>
                  <a:pt x="0" y="0"/>
                  <a:pt x="0" y="0"/>
                </a:cubicBezTo>
                <a:cubicBezTo>
                  <a:pt x="0" y="413"/>
                  <a:pt x="0" y="413"/>
                  <a:pt x="0" y="413"/>
                </a:cubicBezTo>
                <a:cubicBezTo>
                  <a:pt x="54" y="413"/>
                  <a:pt x="54" y="413"/>
                  <a:pt x="54" y="413"/>
                </a:cubicBezTo>
                <a:cubicBezTo>
                  <a:pt x="541" y="413"/>
                  <a:pt x="541" y="413"/>
                  <a:pt x="541" y="413"/>
                </a:cubicBezTo>
                <a:cubicBezTo>
                  <a:pt x="851" y="413"/>
                  <a:pt x="851" y="413"/>
                  <a:pt x="851" y="413"/>
                </a:cubicBezTo>
                <a:cubicBezTo>
                  <a:pt x="891" y="413"/>
                  <a:pt x="891" y="413"/>
                  <a:pt x="891" y="413"/>
                </a:cubicBezTo>
                <a:cubicBezTo>
                  <a:pt x="2048" y="413"/>
                  <a:pt x="2048" y="413"/>
                  <a:pt x="2048" y="413"/>
                </a:cubicBezTo>
                <a:cubicBezTo>
                  <a:pt x="2053" y="413"/>
                  <a:pt x="2058" y="411"/>
                  <a:pt x="2062" y="408"/>
                </a:cubicBezTo>
                <a:cubicBezTo>
                  <a:pt x="2063" y="407"/>
                  <a:pt x="2064" y="406"/>
                  <a:pt x="2064" y="406"/>
                </a:cubicBezTo>
                <a:cubicBezTo>
                  <a:pt x="2253" y="217"/>
                  <a:pt x="2253" y="217"/>
                  <a:pt x="2253" y="217"/>
                </a:cubicBezTo>
                <a:cubicBezTo>
                  <a:pt x="2259" y="211"/>
                  <a:pt x="2259" y="201"/>
                  <a:pt x="2253" y="195"/>
                </a:cubicBez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87927EB6-8A2A-EE0F-BB11-494F38ACEAD4}"/>
              </a:ext>
            </a:extLst>
          </p:cNvPr>
          <p:cNvSpPr>
            <a:spLocks noGrp="1"/>
          </p:cNvSpPr>
          <p:nvPr>
            <p:ph type="title"/>
          </p:nvPr>
        </p:nvSpPr>
        <p:spPr>
          <a:xfrm>
            <a:off x="812799" y="2971800"/>
            <a:ext cx="6343650" cy="719183"/>
          </a:xfrm>
        </p:spPr>
        <p:txBody>
          <a:bodyPr vert="horz" lIns="91440" tIns="45720" rIns="91440" bIns="45720" rtlCol="0" anchor="b">
            <a:noAutofit/>
          </a:bodyPr>
          <a:lstStyle/>
          <a:p>
            <a:pPr algn="ctr" defTabSz="457200"/>
            <a:r>
              <a:rPr lang="en-US" sz="4400" dirty="0">
                <a:solidFill>
                  <a:srgbClr val="FEFFFF"/>
                </a:solidFill>
              </a:rPr>
              <a:t>Les polices</a:t>
            </a:r>
          </a:p>
        </p:txBody>
      </p:sp>
      <p:sp>
        <p:nvSpPr>
          <p:cNvPr id="5" name="Espace réservé du numéro de diapositive 4">
            <a:extLst>
              <a:ext uri="{FF2B5EF4-FFF2-40B4-BE49-F238E27FC236}">
                <a16:creationId xmlns:a16="http://schemas.microsoft.com/office/drawing/2014/main" id="{6E30AC76-4EFB-6E3F-F05F-A26415F37DE7}"/>
              </a:ext>
            </a:extLst>
          </p:cNvPr>
          <p:cNvSpPr>
            <a:spLocks noGrp="1"/>
          </p:cNvSpPr>
          <p:nvPr>
            <p:ph type="sldNum" sz="quarter" idx="12"/>
          </p:nvPr>
        </p:nvSpPr>
        <p:spPr>
          <a:xfrm>
            <a:off x="8437038" y="4701726"/>
            <a:ext cx="584825" cy="273844"/>
          </a:xfrm>
        </p:spPr>
        <p:txBody>
          <a:bodyPr vert="horz" lIns="91440" tIns="45720" rIns="91440" bIns="45720" rtlCol="0" anchor="ctr">
            <a:normAutofit/>
          </a:bodyPr>
          <a:lstStyle/>
          <a:p>
            <a:pPr>
              <a:lnSpc>
                <a:spcPct val="90000"/>
              </a:lnSpc>
              <a:spcAft>
                <a:spcPts val="600"/>
              </a:spcAft>
            </a:pPr>
            <a:fld id="{C18BADB2-18C9-2A44-B609-E3E49176EB07}" type="slidenum">
              <a:rPr lang="en-US" sz="1300" smtClean="0">
                <a:latin typeface="+mn-lt"/>
                <a:ea typeface="+mn-ea"/>
                <a:cs typeface="+mn-cs"/>
              </a:rPr>
              <a:pPr>
                <a:lnSpc>
                  <a:spcPct val="90000"/>
                </a:lnSpc>
                <a:spcAft>
                  <a:spcPts val="600"/>
                </a:spcAft>
              </a:pPr>
              <a:t>10</a:t>
            </a:fld>
            <a:endParaRPr lang="en-US" sz="1300" dirty="0">
              <a:latin typeface="+mn-lt"/>
              <a:ea typeface="+mn-ea"/>
              <a:cs typeface="+mn-cs"/>
            </a:endParaRPr>
          </a:p>
        </p:txBody>
      </p:sp>
    </p:spTree>
    <p:extLst>
      <p:ext uri="{BB962C8B-B14F-4D97-AF65-F5344CB8AC3E}">
        <p14:creationId xmlns:p14="http://schemas.microsoft.com/office/powerpoint/2010/main" val="3708296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A695237-6D93-4AA9-6C6C-B562934221FA}"/>
              </a:ext>
            </a:extLst>
          </p:cNvPr>
          <p:cNvSpPr>
            <a:spLocks noGrp="1"/>
          </p:cNvSpPr>
          <p:nvPr>
            <p:ph idx="1"/>
          </p:nvPr>
        </p:nvSpPr>
        <p:spPr>
          <a:xfrm>
            <a:off x="1187624" y="864682"/>
            <a:ext cx="7440835" cy="3568736"/>
          </a:xfrm>
        </p:spPr>
        <p:txBody>
          <a:bodyPr>
            <a:normAutofit/>
          </a:bodyPr>
          <a:lstStyle/>
          <a:p>
            <a:r>
              <a:rPr lang="fr-FR" sz="2800" dirty="0">
                <a:latin typeface="Algerian" pitchFamily="82" charset="77"/>
              </a:rPr>
              <a:t>Évitez les polices stylisées et difficiles à lire.</a:t>
            </a:r>
          </a:p>
          <a:p>
            <a:r>
              <a:rPr lang="fr-FR" sz="2800" dirty="0">
                <a:latin typeface="Verdana" panose="020B0604030504040204" pitchFamily="34" charset="0"/>
                <a:ea typeface="Verdana" panose="020B0604030504040204" pitchFamily="34" charset="0"/>
                <a:cs typeface="Verdana" panose="020B0604030504040204" pitchFamily="34" charset="0"/>
              </a:rPr>
              <a:t>Utilisez un maximum de 2 styles de police.</a:t>
            </a:r>
          </a:p>
          <a:p>
            <a:r>
              <a:rPr lang="fr-FR" sz="2800" dirty="0">
                <a:latin typeface="Verdana" panose="020B0604030504040204" pitchFamily="34" charset="0"/>
                <a:ea typeface="Verdana" panose="020B0604030504040204" pitchFamily="34" charset="0"/>
                <a:cs typeface="Verdana" panose="020B0604030504040204" pitchFamily="34" charset="0"/>
              </a:rPr>
              <a:t>Évitez les majuscules partout</a:t>
            </a:r>
            <a:r>
              <a:rPr lang="fr-FR" sz="2800" dirty="0"/>
              <a:t>.</a:t>
            </a:r>
          </a:p>
        </p:txBody>
      </p:sp>
      <p:sp>
        <p:nvSpPr>
          <p:cNvPr id="4" name="Espace réservé du pied de page 3">
            <a:extLst>
              <a:ext uri="{FF2B5EF4-FFF2-40B4-BE49-F238E27FC236}">
                <a16:creationId xmlns:a16="http://schemas.microsoft.com/office/drawing/2014/main" id="{CC54DA75-BD25-3940-61B8-D046DD9E8F0A}"/>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E603621F-C8C4-FDA2-5D2D-2D5F0E387F5C}"/>
              </a:ext>
            </a:extLst>
          </p:cNvPr>
          <p:cNvSpPr>
            <a:spLocks noGrp="1"/>
          </p:cNvSpPr>
          <p:nvPr>
            <p:ph type="sldNum" sz="quarter" idx="12"/>
          </p:nvPr>
        </p:nvSpPr>
        <p:spPr/>
        <p:txBody>
          <a:bodyPr/>
          <a:lstStyle/>
          <a:p>
            <a:fld id="{C18BADB2-18C9-2A44-B609-E3E49176EB07}" type="slidenum">
              <a:rPr lang="en-US" smtClean="0"/>
              <a:pPr/>
              <a:t>11</a:t>
            </a:fld>
            <a:endParaRPr lang="en-US"/>
          </a:p>
        </p:txBody>
      </p:sp>
    </p:spTree>
    <p:extLst>
      <p:ext uri="{BB962C8B-B14F-4D97-AF65-F5344CB8AC3E}">
        <p14:creationId xmlns:p14="http://schemas.microsoft.com/office/powerpoint/2010/main" val="4179198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Espace réservé du numéro de diapositive 3"/>
          <p:cNvSpPr>
            <a:spLocks noGrp="1"/>
          </p:cNvSpPr>
          <p:nvPr>
            <p:ph type="sldNum" sz="quarter" idx="10"/>
          </p:nvPr>
        </p:nvSpPr>
        <p:spPr>
          <a:xfrm>
            <a:off x="8783901" y="4752351"/>
            <a:ext cx="241102" cy="207609"/>
          </a:xfrm>
        </p:spPr>
        <p:txBody>
          <a:bodyPr/>
          <a:lstStyle/>
          <a:p>
            <a:fld id="{11F7C3DE-0EEB-8A40-9C13-977A124810CD}" type="slidenum">
              <a:rPr lang="en-US"/>
              <a:pPr/>
              <a:t>12</a:t>
            </a:fld>
            <a:endParaRPr lang="en-US"/>
          </a:p>
        </p:txBody>
      </p:sp>
      <p:sp>
        <p:nvSpPr>
          <p:cNvPr id="22529" name="Rectangle 1"/>
          <p:cNvSpPr>
            <a:spLocks noGrp="1" noChangeArrowheads="1"/>
          </p:cNvSpPr>
          <p:nvPr>
            <p:ph type="title"/>
          </p:nvPr>
        </p:nvSpPr>
        <p:spPr>
          <a:xfrm>
            <a:off x="1257401" y="114376"/>
            <a:ext cx="7767601" cy="628631"/>
          </a:xfrm>
          <a:ln/>
        </p:spPr>
        <p:txBody>
          <a:bodyPr vert="horz" wrap="square" lIns="26788" tIns="26788" rIns="99055" bIns="26788" numCol="1" rtlCol="0" anchor="ctr" anchorCtr="0" compatLnSpc="1">
            <a:prstTxWarp prst="textNoShape">
              <a:avLst/>
            </a:prstTxWarp>
            <a:noAutofit/>
          </a:bodyPr>
          <a:lstStyle/>
          <a:p>
            <a:r>
              <a:rPr lang="fr-FR" sz="3200">
                <a:solidFill>
                  <a:srgbClr val="FF000B"/>
                </a:solidFill>
                <a:latin typeface="Verdana"/>
                <a:ea typeface="Lucida Calligraphy" pitchFamily="-112" charset="0"/>
                <a:cs typeface="Verdana"/>
                <a:sym typeface="Lucida Calligraphy" pitchFamily="-112" charset="0"/>
              </a:rPr>
              <a:t>Entre MAJUSCULES et minuscules.</a:t>
            </a:r>
            <a:endParaRPr lang="fr-FR" sz="3200">
              <a:solidFill>
                <a:srgbClr val="FF000B"/>
              </a:solidFill>
              <a:latin typeface="Verdana"/>
              <a:ea typeface="ヒラギノ角ゴ Pro W3" pitchFamily="-112" charset="-128"/>
              <a:cs typeface="Verdana"/>
              <a:sym typeface="Lucida Calligraphy" pitchFamily="-112" charset="0"/>
            </a:endParaRPr>
          </a:p>
        </p:txBody>
      </p:sp>
      <p:sp>
        <p:nvSpPr>
          <p:cNvPr id="22530" name="Rectangle 2"/>
          <p:cNvSpPr>
            <a:spLocks noGrp="1" noChangeArrowheads="1"/>
          </p:cNvSpPr>
          <p:nvPr>
            <p:ph type="body" idx="1"/>
          </p:nvPr>
        </p:nvSpPr>
        <p:spPr>
          <a:xfrm>
            <a:off x="395101" y="987574"/>
            <a:ext cx="8748899" cy="3406823"/>
          </a:xfrm>
          <a:ln/>
        </p:spPr>
        <p:txBody>
          <a:bodyPr vert="horz" wrap="square" lIns="26788" tIns="26788" rIns="99055" bIns="26788" numCol="1" rtlCol="0" anchor="t" anchorCtr="0" compatLnSpc="1">
            <a:prstTxWarp prst="textNoShape">
              <a:avLst/>
            </a:prstTxWarp>
            <a:normAutofit lnSpcReduction="10000"/>
          </a:bodyPr>
          <a:lstStyle/>
          <a:p>
            <a:pPr>
              <a:buClr>
                <a:srgbClr val="000000"/>
              </a:buClr>
              <a:buFont typeface="Verdana" pitchFamily="-112" charset="0"/>
              <a:buChar char="•"/>
            </a:pPr>
            <a:r>
              <a:rPr lang="fr-FR" sz="2800" dirty="0">
                <a:latin typeface="Verdana" pitchFamily="-112" charset="0"/>
                <a:ea typeface="Verdana" pitchFamily="-112" charset="0"/>
                <a:cs typeface="Verdana" pitchFamily="-112" charset="0"/>
                <a:sym typeface="Verdana" pitchFamily="-112" charset="0"/>
              </a:rPr>
              <a:t>DANS LE TEXTE COURANT (EN DEHORS DES TITRES, INTERTITRES, ETC.) LES CAPITALES SONT MOINS LISIBLES QUE LES MINUSCULES.</a:t>
            </a:r>
            <a:br>
              <a:rPr lang="fr-FR" sz="2800" dirty="0">
                <a:latin typeface="Verdana" pitchFamily="-112" charset="0"/>
                <a:ea typeface="Verdana" pitchFamily="-112" charset="0"/>
                <a:cs typeface="Verdana" pitchFamily="-112" charset="0"/>
                <a:sym typeface="Verdana" pitchFamily="-112" charset="0"/>
              </a:rPr>
            </a:br>
            <a:endParaRPr lang="fr-FR" sz="2800" dirty="0">
              <a:latin typeface="Verdana" pitchFamily="-112" charset="0"/>
              <a:ea typeface="ヒラギノ角ゴ Pro W3" pitchFamily="-112" charset="-128"/>
              <a:cs typeface="ヒラギノ角ゴ Pro W3" pitchFamily="-112" charset="-128"/>
              <a:sym typeface="Verdana" pitchFamily="-112" charset="0"/>
            </a:endParaRPr>
          </a:p>
          <a:p>
            <a:pPr>
              <a:buClr>
                <a:srgbClr val="000000"/>
              </a:buClr>
              <a:buFont typeface="Verdana" pitchFamily="-112" charset="0"/>
              <a:buChar char="•"/>
            </a:pPr>
            <a:r>
              <a:rPr lang="fr-FR" sz="2800" dirty="0">
                <a:latin typeface="Verdana" pitchFamily="-112" charset="0"/>
                <a:ea typeface="Verdana" pitchFamily="-112" charset="0"/>
                <a:cs typeface="Verdana" pitchFamily="-112" charset="0"/>
                <a:sym typeface="Verdana" pitchFamily="-112" charset="0"/>
              </a:rPr>
              <a:t>Les minuscules sont plus lisibles que les majuscules, en particulier dans le texte courant (c’est-à-dire en dehors des titres).</a:t>
            </a:r>
            <a:endParaRPr lang="fr-FR" sz="2800" dirty="0">
              <a:latin typeface="Verdana" pitchFamily="-112" charset="0"/>
              <a:ea typeface="ヒラギノ角ゴ Pro W3" pitchFamily="-112" charset="-128"/>
              <a:cs typeface="ヒラギノ角ゴ Pro W3" pitchFamily="-112" charset="-128"/>
              <a:sym typeface="Verdana" pitchFamily="-112" charset="0"/>
            </a:endParaRPr>
          </a:p>
        </p:txBody>
      </p:sp>
    </p:spTree>
    <p:extLst>
      <p:ext uri="{BB962C8B-B14F-4D97-AF65-F5344CB8AC3E}">
        <p14:creationId xmlns:p14="http://schemas.microsoft.com/office/powerpoint/2010/main" val="297983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1000"/>
                                        <p:tgtEl>
                                          <p:spTgt spid="22530">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animEffect transition="in" filter="wipe(left)">
                                      <p:cBhvr>
                                        <p:cTn id="11" dur="1000"/>
                                        <p:tgtEl>
                                          <p:spTgt spid="225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7685DB-63AE-9D6A-C820-F3217BC10FCF}"/>
              </a:ext>
            </a:extLst>
          </p:cNvPr>
          <p:cNvSpPr>
            <a:spLocks noGrp="1"/>
          </p:cNvSpPr>
          <p:nvPr>
            <p:ph type="title"/>
          </p:nvPr>
        </p:nvSpPr>
        <p:spPr/>
        <p:txBody>
          <a:bodyPr>
            <a:normAutofit/>
          </a:bodyPr>
          <a:lstStyle/>
          <a:p>
            <a:r>
              <a:rPr lang="fr-FR" sz="3200" dirty="0">
                <a:solidFill>
                  <a:srgbClr val="FF0000"/>
                </a:solidFill>
              </a:rPr>
              <a:t>Gras et italique</a:t>
            </a:r>
          </a:p>
        </p:txBody>
      </p:sp>
      <p:sp>
        <p:nvSpPr>
          <p:cNvPr id="3" name="Espace réservé du contenu 2">
            <a:extLst>
              <a:ext uri="{FF2B5EF4-FFF2-40B4-BE49-F238E27FC236}">
                <a16:creationId xmlns:a16="http://schemas.microsoft.com/office/drawing/2014/main" id="{38BD9019-D797-8E2C-DD88-A244CB3D223B}"/>
              </a:ext>
            </a:extLst>
          </p:cNvPr>
          <p:cNvSpPr>
            <a:spLocks noGrp="1"/>
          </p:cNvSpPr>
          <p:nvPr>
            <p:ph idx="1"/>
          </p:nvPr>
        </p:nvSpPr>
        <p:spPr/>
        <p:txBody>
          <a:bodyPr/>
          <a:lstStyle/>
          <a:p>
            <a:r>
              <a:rPr lang="fr-FR" sz="2800" b="1" dirty="0">
                <a:latin typeface="Verdana" panose="020B0604030504040204" pitchFamily="34" charset="0"/>
                <a:ea typeface="Verdana" panose="020B0604030504040204" pitchFamily="34" charset="0"/>
                <a:cs typeface="Verdana" panose="020B0604030504040204" pitchFamily="34" charset="0"/>
              </a:rPr>
              <a:t>Utilisez le gras uniquement pour mettre l’accent.</a:t>
            </a:r>
          </a:p>
          <a:p>
            <a:r>
              <a:rPr lang="fr-FR" sz="2800" i="1" dirty="0">
                <a:latin typeface="Verdana" panose="020B0604030504040204" pitchFamily="34" charset="0"/>
                <a:ea typeface="Verdana" panose="020B0604030504040204" pitchFamily="34" charset="0"/>
                <a:cs typeface="Verdana" panose="020B0604030504040204" pitchFamily="34" charset="0"/>
              </a:rPr>
              <a:t>Utilisez l’italique modérément.</a:t>
            </a:r>
          </a:p>
          <a:p>
            <a:endParaRPr lang="fr-FR" dirty="0"/>
          </a:p>
        </p:txBody>
      </p:sp>
      <p:sp>
        <p:nvSpPr>
          <p:cNvPr id="5" name="Espace réservé du numéro de diapositive 4">
            <a:extLst>
              <a:ext uri="{FF2B5EF4-FFF2-40B4-BE49-F238E27FC236}">
                <a16:creationId xmlns:a16="http://schemas.microsoft.com/office/drawing/2014/main" id="{D4D8623A-89EC-1ED2-DC59-D977DDEE7057}"/>
              </a:ext>
            </a:extLst>
          </p:cNvPr>
          <p:cNvSpPr>
            <a:spLocks noGrp="1"/>
          </p:cNvSpPr>
          <p:nvPr>
            <p:ph type="sldNum" sz="quarter" idx="12"/>
          </p:nvPr>
        </p:nvSpPr>
        <p:spPr/>
        <p:txBody>
          <a:bodyPr/>
          <a:lstStyle/>
          <a:p>
            <a:fld id="{C18BADB2-18C9-2A44-B609-E3E49176EB07}" type="slidenum">
              <a:rPr lang="en-US" smtClean="0"/>
              <a:pPr/>
              <a:t>13</a:t>
            </a:fld>
            <a:endParaRPr lang="en-US"/>
          </a:p>
        </p:txBody>
      </p:sp>
    </p:spTree>
    <p:extLst>
      <p:ext uri="{BB962C8B-B14F-4D97-AF65-F5344CB8AC3E}">
        <p14:creationId xmlns:p14="http://schemas.microsoft.com/office/powerpoint/2010/main" val="2234415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6A4C1E-FF7D-D464-F8B0-EA5EADA4FFDA}"/>
              </a:ext>
            </a:extLst>
          </p:cNvPr>
          <p:cNvSpPr>
            <a:spLocks noGrp="1"/>
          </p:cNvSpPr>
          <p:nvPr>
            <p:ph type="title"/>
          </p:nvPr>
        </p:nvSpPr>
        <p:spPr/>
        <p:txBody>
          <a:bodyPr>
            <a:normAutofit/>
          </a:bodyPr>
          <a:lstStyle/>
          <a:p>
            <a:r>
              <a:rPr lang="fr-FR" sz="3200" dirty="0">
                <a:solidFill>
                  <a:srgbClr val="FF0000"/>
                </a:solidFill>
              </a:rPr>
              <a:t>Utilisez la bonne taille de police.</a:t>
            </a:r>
          </a:p>
        </p:txBody>
      </p:sp>
      <p:sp>
        <p:nvSpPr>
          <p:cNvPr id="3" name="Espace réservé du contenu 2">
            <a:extLst>
              <a:ext uri="{FF2B5EF4-FFF2-40B4-BE49-F238E27FC236}">
                <a16:creationId xmlns:a16="http://schemas.microsoft.com/office/drawing/2014/main" id="{7FD8FEFC-CAD3-D1C4-6D6A-2452D1B574DA}"/>
              </a:ext>
            </a:extLst>
          </p:cNvPr>
          <p:cNvSpPr>
            <a:spLocks noGrp="1"/>
          </p:cNvSpPr>
          <p:nvPr>
            <p:ph idx="1"/>
          </p:nvPr>
        </p:nvSpPr>
        <p:spPr/>
        <p:txBody>
          <a:bodyPr>
            <a:normAutofit/>
          </a:bodyPr>
          <a:lstStyle/>
          <a:p>
            <a:r>
              <a:rPr lang="fr-FR" sz="3200" dirty="0"/>
              <a:t>Titre entre 32 </a:t>
            </a:r>
            <a:r>
              <a:rPr lang="fr-FR" sz="2800" dirty="0"/>
              <a:t>et </a:t>
            </a:r>
            <a:r>
              <a:rPr lang="fr-FR" sz="4400" dirty="0"/>
              <a:t>44 points</a:t>
            </a:r>
            <a:r>
              <a:rPr lang="fr-FR" sz="2800" dirty="0"/>
              <a:t>.</a:t>
            </a:r>
          </a:p>
          <a:p>
            <a:r>
              <a:rPr lang="fr-FR" sz="2800" dirty="0">
                <a:latin typeface="Verdana" panose="020B0604030504040204" pitchFamily="34" charset="0"/>
                <a:ea typeface="Verdana" panose="020B0604030504040204" pitchFamily="34" charset="0"/>
                <a:cs typeface="Verdana" panose="020B0604030504040204" pitchFamily="34" charset="0"/>
              </a:rPr>
              <a:t>Contenu entre 28 et </a:t>
            </a:r>
            <a:r>
              <a:rPr lang="fr-FR" sz="3200" dirty="0">
                <a:latin typeface="Verdana" panose="020B0604030504040204" pitchFamily="34" charset="0"/>
                <a:ea typeface="Verdana" panose="020B0604030504040204" pitchFamily="34" charset="0"/>
                <a:cs typeface="Verdana" panose="020B0604030504040204" pitchFamily="34" charset="0"/>
              </a:rPr>
              <a:t>32 points</a:t>
            </a:r>
            <a:r>
              <a:rPr lang="fr-FR" sz="2800" dirty="0"/>
              <a:t>.</a:t>
            </a:r>
          </a:p>
        </p:txBody>
      </p:sp>
      <p:sp>
        <p:nvSpPr>
          <p:cNvPr id="4" name="Espace réservé du pied de page 3">
            <a:extLst>
              <a:ext uri="{FF2B5EF4-FFF2-40B4-BE49-F238E27FC236}">
                <a16:creationId xmlns:a16="http://schemas.microsoft.com/office/drawing/2014/main" id="{1FEF90BE-A618-5C0B-2597-F80AC23F356E}"/>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143ACC98-34EB-3691-8AA0-1F284EF803D8}"/>
              </a:ext>
            </a:extLst>
          </p:cNvPr>
          <p:cNvSpPr>
            <a:spLocks noGrp="1"/>
          </p:cNvSpPr>
          <p:nvPr>
            <p:ph type="sldNum" sz="quarter" idx="12"/>
          </p:nvPr>
        </p:nvSpPr>
        <p:spPr/>
        <p:txBody>
          <a:bodyPr/>
          <a:lstStyle/>
          <a:p>
            <a:fld id="{C18BADB2-18C9-2A44-B609-E3E49176EB07}" type="slidenum">
              <a:rPr lang="en-US" smtClean="0"/>
              <a:pPr/>
              <a:t>14</a:t>
            </a:fld>
            <a:endParaRPr lang="en-US"/>
          </a:p>
        </p:txBody>
      </p:sp>
    </p:spTree>
    <p:extLst>
      <p:ext uri="{BB962C8B-B14F-4D97-AF65-F5344CB8AC3E}">
        <p14:creationId xmlns:p14="http://schemas.microsoft.com/office/powerpoint/2010/main" val="3624158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96" name="Group 2095">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2097"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FR"/>
            </a:p>
          </p:txBody>
        </p:sp>
        <p:sp>
          <p:nvSpPr>
            <p:cNvPr id="2098"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FR"/>
            </a:p>
          </p:txBody>
        </p:sp>
        <p:sp>
          <p:nvSpPr>
            <p:cNvPr id="2099"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FR"/>
            </a:p>
          </p:txBody>
        </p:sp>
        <p:sp>
          <p:nvSpPr>
            <p:cNvPr id="2100"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FR"/>
            </a:p>
          </p:txBody>
        </p:sp>
        <p:sp>
          <p:nvSpPr>
            <p:cNvPr id="2101"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FR"/>
            </a:p>
          </p:txBody>
        </p:sp>
        <p:sp>
          <p:nvSpPr>
            <p:cNvPr id="2102"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FR"/>
            </a:p>
          </p:txBody>
        </p:sp>
        <p:sp>
          <p:nvSpPr>
            <p:cNvPr id="2103"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FR"/>
            </a:p>
          </p:txBody>
        </p:sp>
        <p:sp>
          <p:nvSpPr>
            <p:cNvPr id="2104"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FR"/>
            </a:p>
          </p:txBody>
        </p:sp>
        <p:sp>
          <p:nvSpPr>
            <p:cNvPr id="2105"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FR"/>
            </a:p>
          </p:txBody>
        </p:sp>
        <p:sp>
          <p:nvSpPr>
            <p:cNvPr id="2106"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FR"/>
            </a:p>
          </p:txBody>
        </p:sp>
        <p:sp>
          <p:nvSpPr>
            <p:cNvPr id="2107"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FR"/>
            </a:p>
          </p:txBody>
        </p:sp>
        <p:sp>
          <p:nvSpPr>
            <p:cNvPr id="2108"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FR"/>
            </a:p>
          </p:txBody>
        </p:sp>
      </p:grpSp>
      <p:grpSp>
        <p:nvGrpSpPr>
          <p:cNvPr id="2110" name="Group 2109">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111"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FR"/>
            </a:p>
          </p:txBody>
        </p:sp>
        <p:sp>
          <p:nvSpPr>
            <p:cNvPr id="2112"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FR"/>
            </a:p>
          </p:txBody>
        </p:sp>
        <p:sp>
          <p:nvSpPr>
            <p:cNvPr id="2113"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FR"/>
            </a:p>
          </p:txBody>
        </p:sp>
        <p:sp>
          <p:nvSpPr>
            <p:cNvPr id="2114"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FR"/>
            </a:p>
          </p:txBody>
        </p:sp>
        <p:sp>
          <p:nvSpPr>
            <p:cNvPr id="2115"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FR"/>
            </a:p>
          </p:txBody>
        </p:sp>
        <p:sp>
          <p:nvSpPr>
            <p:cNvPr id="2116"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FR"/>
            </a:p>
          </p:txBody>
        </p:sp>
        <p:sp>
          <p:nvSpPr>
            <p:cNvPr id="2117"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FR"/>
            </a:p>
          </p:txBody>
        </p:sp>
        <p:sp>
          <p:nvSpPr>
            <p:cNvPr id="2118"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FR"/>
            </a:p>
          </p:txBody>
        </p:sp>
        <p:sp>
          <p:nvSpPr>
            <p:cNvPr id="2119"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FR"/>
            </a:p>
          </p:txBody>
        </p:sp>
        <p:sp>
          <p:nvSpPr>
            <p:cNvPr id="2120"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FR"/>
            </a:p>
          </p:txBody>
        </p:sp>
        <p:sp>
          <p:nvSpPr>
            <p:cNvPr id="2121"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FR"/>
            </a:p>
          </p:txBody>
        </p:sp>
        <p:sp>
          <p:nvSpPr>
            <p:cNvPr id="2122"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FR"/>
            </a:p>
          </p:txBody>
        </p:sp>
      </p:grpSp>
      <p:sp>
        <p:nvSpPr>
          <p:cNvPr id="2124" name="Rectangle 2123">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126"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242857"/>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fr-FR"/>
          </a:p>
        </p:txBody>
      </p:sp>
      <p:sp useBgFill="1">
        <p:nvSpPr>
          <p:cNvPr id="2128" name="Rectangle 2127">
            <a:extLst>
              <a:ext uri="{FF2B5EF4-FFF2-40B4-BE49-F238E27FC236}">
                <a16:creationId xmlns:a16="http://schemas.microsoft.com/office/drawing/2014/main" id="{95FFA5E0-4C70-431D-A19D-18415F6C4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Résultat d’images pour contraste">
            <a:extLst>
              <a:ext uri="{FF2B5EF4-FFF2-40B4-BE49-F238E27FC236}">
                <a16:creationId xmlns:a16="http://schemas.microsoft.com/office/drawing/2014/main" id="{F7C961EF-166B-6F82-08E1-8D77CF3CAE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 b="5002"/>
          <a:stretch/>
        </p:blipFill>
        <p:spPr bwMode="auto">
          <a:xfrm>
            <a:off x="20" y="10"/>
            <a:ext cx="9143980" cy="5143490"/>
          </a:xfrm>
          <a:prstGeom prst="rect">
            <a:avLst/>
          </a:prstGeom>
          <a:noFill/>
          <a:extLst>
            <a:ext uri="{909E8E84-426E-40DD-AFC4-6F175D3DCCD1}">
              <a14:hiddenFill xmlns:a14="http://schemas.microsoft.com/office/drawing/2010/main">
                <a:solidFill>
                  <a:srgbClr val="FFFFFF"/>
                </a:solidFill>
              </a14:hiddenFill>
            </a:ext>
          </a:extLst>
        </p:spPr>
      </p:pic>
      <p:sp>
        <p:nvSpPr>
          <p:cNvPr id="2130" name="Freeform: Shape 2129">
            <a:extLst>
              <a:ext uri="{FF2B5EF4-FFF2-40B4-BE49-F238E27FC236}">
                <a16:creationId xmlns:a16="http://schemas.microsoft.com/office/drawing/2014/main" id="{BBE55C11-4C41-45E4-A00F-83DEE6BB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724222"/>
            <a:ext cx="5645712" cy="1627792"/>
          </a:xfrm>
          <a:custGeom>
            <a:avLst/>
            <a:gdLst>
              <a:gd name="connsiteX0" fmla="*/ 0 w 7527616"/>
              <a:gd name="connsiteY0" fmla="*/ 0 h 2170389"/>
              <a:gd name="connsiteX1" fmla="*/ 85411 w 7527616"/>
              <a:gd name="connsiteY1" fmla="*/ 0 h 2170389"/>
              <a:gd name="connsiteX2" fmla="*/ 926533 w 7527616"/>
              <a:gd name="connsiteY2" fmla="*/ 0 h 2170389"/>
              <a:gd name="connsiteX3" fmla="*/ 1114264 w 7527616"/>
              <a:gd name="connsiteY3" fmla="*/ 0 h 2170389"/>
              <a:gd name="connsiteX4" fmla="*/ 6544376 w 7527616"/>
              <a:gd name="connsiteY4" fmla="*/ 0 h 2170389"/>
              <a:gd name="connsiteX5" fmla="*/ 6610082 w 7527616"/>
              <a:gd name="connsiteY5" fmla="*/ 26276 h 2170389"/>
              <a:gd name="connsiteX6" fmla="*/ 6619468 w 7527616"/>
              <a:gd name="connsiteY6" fmla="*/ 36786 h 2170389"/>
              <a:gd name="connsiteX7" fmla="*/ 7506496 w 7527616"/>
              <a:gd name="connsiteY7" fmla="*/ 1024760 h 2170389"/>
              <a:gd name="connsiteX8" fmla="*/ 7506496 w 7527616"/>
              <a:gd name="connsiteY8" fmla="*/ 1140374 h 2170389"/>
              <a:gd name="connsiteX9" fmla="*/ 6619468 w 7527616"/>
              <a:gd name="connsiteY9" fmla="*/ 2133603 h 2170389"/>
              <a:gd name="connsiteX10" fmla="*/ 6610082 w 7527616"/>
              <a:gd name="connsiteY10" fmla="*/ 2144113 h 2170389"/>
              <a:gd name="connsiteX11" fmla="*/ 6544376 w 7527616"/>
              <a:gd name="connsiteY11" fmla="*/ 2170389 h 2170389"/>
              <a:gd name="connsiteX12" fmla="*/ 1114264 w 7527616"/>
              <a:gd name="connsiteY12" fmla="*/ 2170389 h 2170389"/>
              <a:gd name="connsiteX13" fmla="*/ 926533 w 7527616"/>
              <a:gd name="connsiteY13" fmla="*/ 2170389 h 2170389"/>
              <a:gd name="connsiteX14" fmla="*/ 146150 w 7527616"/>
              <a:gd name="connsiteY14" fmla="*/ 2170389 h 2170389"/>
              <a:gd name="connsiteX15" fmla="*/ 0 w 7527616"/>
              <a:gd name="connsiteY15" fmla="*/ 2170389 h 217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7616" h="2170389">
                <a:moveTo>
                  <a:pt x="0" y="0"/>
                </a:moveTo>
                <a:lnTo>
                  <a:pt x="85411" y="0"/>
                </a:lnTo>
                <a:cubicBezTo>
                  <a:pt x="290008" y="0"/>
                  <a:pt x="562804" y="0"/>
                  <a:pt x="926533" y="0"/>
                </a:cubicBezTo>
                <a:cubicBezTo>
                  <a:pt x="926533" y="0"/>
                  <a:pt x="926533" y="0"/>
                  <a:pt x="1114264" y="0"/>
                </a:cubicBezTo>
                <a:cubicBezTo>
                  <a:pt x="1114264" y="0"/>
                  <a:pt x="1114264" y="0"/>
                  <a:pt x="6544376" y="0"/>
                </a:cubicBezTo>
                <a:cubicBezTo>
                  <a:pt x="6567842" y="0"/>
                  <a:pt x="6591309" y="10510"/>
                  <a:pt x="6610082" y="26276"/>
                </a:cubicBezTo>
                <a:cubicBezTo>
                  <a:pt x="6614775" y="26276"/>
                  <a:pt x="6619468" y="31531"/>
                  <a:pt x="6619468" y="36786"/>
                </a:cubicBezTo>
                <a:cubicBezTo>
                  <a:pt x="6619468" y="36786"/>
                  <a:pt x="6619468" y="36786"/>
                  <a:pt x="7506496" y="1024760"/>
                </a:cubicBezTo>
                <a:cubicBezTo>
                  <a:pt x="7534656" y="1056291"/>
                  <a:pt x="7534656" y="1108843"/>
                  <a:pt x="7506496" y="1140374"/>
                </a:cubicBezTo>
                <a:cubicBezTo>
                  <a:pt x="7506496" y="1140374"/>
                  <a:pt x="7506496" y="1140374"/>
                  <a:pt x="6619468" y="2133603"/>
                </a:cubicBezTo>
                <a:cubicBezTo>
                  <a:pt x="6619468" y="2133603"/>
                  <a:pt x="6614775" y="2138858"/>
                  <a:pt x="6610082" y="2144113"/>
                </a:cubicBezTo>
                <a:cubicBezTo>
                  <a:pt x="6591309" y="2159879"/>
                  <a:pt x="6567842" y="2170389"/>
                  <a:pt x="6544376" y="2170389"/>
                </a:cubicBezTo>
                <a:cubicBezTo>
                  <a:pt x="6544376" y="2170389"/>
                  <a:pt x="6544376" y="2170389"/>
                  <a:pt x="1114264" y="2170389"/>
                </a:cubicBezTo>
                <a:cubicBezTo>
                  <a:pt x="1114264" y="2170389"/>
                  <a:pt x="1114264" y="2170389"/>
                  <a:pt x="926533" y="2170389"/>
                </a:cubicBezTo>
                <a:cubicBezTo>
                  <a:pt x="926533" y="2170389"/>
                  <a:pt x="926533" y="2170389"/>
                  <a:pt x="146150" y="2170389"/>
                </a:cubicBezTo>
                <a:lnTo>
                  <a:pt x="0" y="2170389"/>
                </a:lnTo>
                <a:close/>
              </a:path>
            </a:pathLst>
          </a:custGeom>
          <a:solidFill>
            <a:srgbClr val="385154">
              <a:alpha val="87843"/>
            </a:srgb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re 1">
            <a:extLst>
              <a:ext uri="{FF2B5EF4-FFF2-40B4-BE49-F238E27FC236}">
                <a16:creationId xmlns:a16="http://schemas.microsoft.com/office/drawing/2014/main" id="{7FC50A43-B847-AC36-6B68-A01DCFDA1E78}"/>
              </a:ext>
            </a:extLst>
          </p:cNvPr>
          <p:cNvSpPr>
            <a:spLocks noGrp="1"/>
          </p:cNvSpPr>
          <p:nvPr>
            <p:ph type="title"/>
          </p:nvPr>
        </p:nvSpPr>
        <p:spPr>
          <a:xfrm>
            <a:off x="812799" y="2916913"/>
            <a:ext cx="4108824" cy="774071"/>
          </a:xfrm>
        </p:spPr>
        <p:txBody>
          <a:bodyPr vert="horz" lIns="91440" tIns="45720" rIns="91440" bIns="45720" rtlCol="0" anchor="b">
            <a:normAutofit/>
          </a:bodyPr>
          <a:lstStyle/>
          <a:p>
            <a:pPr defTabSz="457200"/>
            <a:r>
              <a:rPr lang="en-US" sz="4400" dirty="0">
                <a:solidFill>
                  <a:srgbClr val="FEFFFF"/>
                </a:solidFill>
              </a:rPr>
              <a:t>Le </a:t>
            </a:r>
            <a:r>
              <a:rPr lang="en-US" sz="4400" dirty="0" err="1">
                <a:solidFill>
                  <a:srgbClr val="FEFFFF"/>
                </a:solidFill>
              </a:rPr>
              <a:t>contraste</a:t>
            </a:r>
            <a:endParaRPr lang="en-US" sz="4400" dirty="0">
              <a:solidFill>
                <a:srgbClr val="FEFFFF"/>
              </a:solidFill>
            </a:endParaRPr>
          </a:p>
        </p:txBody>
      </p:sp>
      <p:sp>
        <p:nvSpPr>
          <p:cNvPr id="5" name="Espace réservé du numéro de diapositive 4">
            <a:extLst>
              <a:ext uri="{FF2B5EF4-FFF2-40B4-BE49-F238E27FC236}">
                <a16:creationId xmlns:a16="http://schemas.microsoft.com/office/drawing/2014/main" id="{BBDCA042-4037-37E6-650A-5520A1DD106B}"/>
              </a:ext>
            </a:extLst>
          </p:cNvPr>
          <p:cNvSpPr>
            <a:spLocks noGrp="1"/>
          </p:cNvSpPr>
          <p:nvPr>
            <p:ph type="sldNum" sz="quarter" idx="12"/>
          </p:nvPr>
        </p:nvSpPr>
        <p:spPr>
          <a:xfrm>
            <a:off x="8264477" y="4683550"/>
            <a:ext cx="584825" cy="273844"/>
          </a:xfrm>
        </p:spPr>
        <p:txBody>
          <a:bodyPr vert="horz" lIns="91440" tIns="45720" rIns="91440" bIns="45720" rtlCol="0" anchor="ctr">
            <a:normAutofit/>
          </a:bodyPr>
          <a:lstStyle/>
          <a:p>
            <a:pPr>
              <a:lnSpc>
                <a:spcPct val="90000"/>
              </a:lnSpc>
              <a:spcAft>
                <a:spcPts val="600"/>
              </a:spcAft>
            </a:pPr>
            <a:fld id="{C18BADB2-18C9-2A44-B609-E3E49176EB07}" type="slidenum">
              <a:rPr lang="en-US" sz="1300" smtClean="0">
                <a:latin typeface="+mn-lt"/>
                <a:ea typeface="+mn-ea"/>
                <a:cs typeface="+mn-cs"/>
              </a:rPr>
              <a:pPr>
                <a:lnSpc>
                  <a:spcPct val="90000"/>
                </a:lnSpc>
                <a:spcAft>
                  <a:spcPts val="600"/>
                </a:spcAft>
              </a:pPr>
              <a:t>15</a:t>
            </a:fld>
            <a:endParaRPr lang="en-US" sz="1300" dirty="0">
              <a:latin typeface="+mn-lt"/>
              <a:ea typeface="+mn-ea"/>
              <a:cs typeface="+mn-cs"/>
            </a:endParaRPr>
          </a:p>
        </p:txBody>
      </p:sp>
    </p:spTree>
    <p:extLst>
      <p:ext uri="{BB962C8B-B14F-4D97-AF65-F5344CB8AC3E}">
        <p14:creationId xmlns:p14="http://schemas.microsoft.com/office/powerpoint/2010/main" val="19843660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53F57-BAC1-A4FC-8900-A3CD265F39C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0005E8C-3FDB-EAC4-8210-A15E9F0460F7}"/>
              </a:ext>
            </a:extLst>
          </p:cNvPr>
          <p:cNvSpPr>
            <a:spLocks noGrp="1"/>
          </p:cNvSpPr>
          <p:nvPr>
            <p:ph type="title"/>
          </p:nvPr>
        </p:nvSpPr>
        <p:spPr/>
        <p:txBody>
          <a:bodyPr>
            <a:normAutofit/>
          </a:bodyPr>
          <a:lstStyle/>
          <a:p>
            <a:r>
              <a:rPr lang="fr-FR" sz="3200">
                <a:solidFill>
                  <a:srgbClr val="FF0000"/>
                </a:solidFill>
              </a:rPr>
              <a:t>Le contraste</a:t>
            </a:r>
          </a:p>
        </p:txBody>
      </p:sp>
      <p:sp>
        <p:nvSpPr>
          <p:cNvPr id="4" name="Espace réservé du pied de page 3">
            <a:extLst>
              <a:ext uri="{FF2B5EF4-FFF2-40B4-BE49-F238E27FC236}">
                <a16:creationId xmlns:a16="http://schemas.microsoft.com/office/drawing/2014/main" id="{FC01DAB9-AFD2-EDBC-4C74-9C54F37C25CD}"/>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210E81D2-938B-995F-06A4-D49A73456DFF}"/>
              </a:ext>
            </a:extLst>
          </p:cNvPr>
          <p:cNvSpPr>
            <a:spLocks noGrp="1"/>
          </p:cNvSpPr>
          <p:nvPr>
            <p:ph type="sldNum" sz="quarter" idx="12"/>
          </p:nvPr>
        </p:nvSpPr>
        <p:spPr/>
        <p:txBody>
          <a:bodyPr/>
          <a:lstStyle/>
          <a:p>
            <a:fld id="{C18BADB2-18C9-2A44-B609-E3E49176EB07}" type="slidenum">
              <a:rPr lang="en-US" smtClean="0"/>
              <a:pPr/>
              <a:t>16</a:t>
            </a:fld>
            <a:endParaRPr lang="en-US"/>
          </a:p>
        </p:txBody>
      </p:sp>
      <p:sp>
        <p:nvSpPr>
          <p:cNvPr id="6" name="Rectangle 5">
            <a:extLst>
              <a:ext uri="{FF2B5EF4-FFF2-40B4-BE49-F238E27FC236}">
                <a16:creationId xmlns:a16="http://schemas.microsoft.com/office/drawing/2014/main" id="{907C4547-6A13-BFD0-8F69-9ECB2338D3B4}"/>
              </a:ext>
            </a:extLst>
          </p:cNvPr>
          <p:cNvSpPr/>
          <p:nvPr/>
        </p:nvSpPr>
        <p:spPr>
          <a:xfrm>
            <a:off x="1331640" y="1600200"/>
            <a:ext cx="2448272" cy="26997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solidFill>
                  <a:schemeClr val="tx2">
                    <a:lumMod val="20000"/>
                    <a:lumOff val="80000"/>
                  </a:schemeClr>
                </a:solidFill>
              </a:rPr>
              <a:t>Utilisez un texte clair</a:t>
            </a:r>
          </a:p>
        </p:txBody>
      </p:sp>
      <p:sp>
        <p:nvSpPr>
          <p:cNvPr id="7" name="Rectangle 6">
            <a:extLst>
              <a:ext uri="{FF2B5EF4-FFF2-40B4-BE49-F238E27FC236}">
                <a16:creationId xmlns:a16="http://schemas.microsoft.com/office/drawing/2014/main" id="{B6F2DCD8-43A4-7CF2-A115-97DD9FC4B666}"/>
              </a:ext>
            </a:extLst>
          </p:cNvPr>
          <p:cNvSpPr/>
          <p:nvPr/>
        </p:nvSpPr>
        <p:spPr>
          <a:xfrm>
            <a:off x="4716016" y="1635646"/>
            <a:ext cx="2304256" cy="2664296"/>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solidFill>
                  <a:schemeClr val="tx1">
                    <a:lumMod val="65000"/>
                    <a:lumOff val="35000"/>
                  </a:schemeClr>
                </a:solidFill>
              </a:rPr>
              <a:t>Utilisez un texte sombre</a:t>
            </a:r>
          </a:p>
        </p:txBody>
      </p:sp>
    </p:spTree>
    <p:extLst>
      <p:ext uri="{BB962C8B-B14F-4D97-AF65-F5344CB8AC3E}">
        <p14:creationId xmlns:p14="http://schemas.microsoft.com/office/powerpoint/2010/main" val="1441014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6BE27-CAD7-8E0C-D34C-425E4299E663}"/>
              </a:ext>
            </a:extLst>
          </p:cNvPr>
          <p:cNvSpPr>
            <a:spLocks noGrp="1"/>
          </p:cNvSpPr>
          <p:nvPr>
            <p:ph type="title"/>
          </p:nvPr>
        </p:nvSpPr>
        <p:spPr/>
        <p:txBody>
          <a:bodyPr>
            <a:normAutofit/>
          </a:bodyPr>
          <a:lstStyle/>
          <a:p>
            <a:r>
              <a:rPr lang="fr-FR" sz="3200">
                <a:solidFill>
                  <a:srgbClr val="FF0000"/>
                </a:solidFill>
              </a:rPr>
              <a:t>Arrière plan texturé</a:t>
            </a:r>
          </a:p>
        </p:txBody>
      </p:sp>
      <p:sp>
        <p:nvSpPr>
          <p:cNvPr id="4" name="Espace réservé du pied de page 3">
            <a:extLst>
              <a:ext uri="{FF2B5EF4-FFF2-40B4-BE49-F238E27FC236}">
                <a16:creationId xmlns:a16="http://schemas.microsoft.com/office/drawing/2014/main" id="{B3EDA281-5D36-C75E-2F86-800A358B4B79}"/>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98E49989-8D86-A7C9-B1C8-E53A3AF10F70}"/>
              </a:ext>
            </a:extLst>
          </p:cNvPr>
          <p:cNvSpPr>
            <a:spLocks noGrp="1"/>
          </p:cNvSpPr>
          <p:nvPr>
            <p:ph type="sldNum" sz="quarter" idx="12"/>
          </p:nvPr>
        </p:nvSpPr>
        <p:spPr/>
        <p:txBody>
          <a:bodyPr/>
          <a:lstStyle/>
          <a:p>
            <a:fld id="{C18BADB2-18C9-2A44-B609-E3E49176EB07}" type="slidenum">
              <a:rPr lang="en-US" smtClean="0"/>
              <a:pPr/>
              <a:t>17</a:t>
            </a:fld>
            <a:endParaRPr lang="en-US"/>
          </a:p>
        </p:txBody>
      </p:sp>
      <p:sp>
        <p:nvSpPr>
          <p:cNvPr id="6" name="Rectangle 5">
            <a:extLst>
              <a:ext uri="{FF2B5EF4-FFF2-40B4-BE49-F238E27FC236}">
                <a16:creationId xmlns:a16="http://schemas.microsoft.com/office/drawing/2014/main" id="{32DDF880-332A-09A8-518C-5F1A7908437B}"/>
              </a:ext>
            </a:extLst>
          </p:cNvPr>
          <p:cNvSpPr/>
          <p:nvPr/>
        </p:nvSpPr>
        <p:spPr>
          <a:xfrm>
            <a:off x="2123728" y="1563638"/>
            <a:ext cx="4248472" cy="2592288"/>
          </a:xfrm>
          <a:prstGeom prst="rect">
            <a:avLst/>
          </a:prstGeom>
          <a:blipFill>
            <a:blip r:embed="rId3"/>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Texte sur texturé difficile à lire</a:t>
            </a:r>
          </a:p>
        </p:txBody>
      </p:sp>
    </p:spTree>
    <p:extLst>
      <p:ext uri="{BB962C8B-B14F-4D97-AF65-F5344CB8AC3E}">
        <p14:creationId xmlns:p14="http://schemas.microsoft.com/office/powerpoint/2010/main" val="1606917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1027FA-1590-8029-3ACB-14A1BFC78CDC}"/>
              </a:ext>
            </a:extLst>
          </p:cNvPr>
          <p:cNvSpPr>
            <a:spLocks noGrp="1"/>
          </p:cNvSpPr>
          <p:nvPr>
            <p:ph type="title"/>
          </p:nvPr>
        </p:nvSpPr>
        <p:spPr>
          <a:xfrm>
            <a:off x="398860" y="1611082"/>
            <a:ext cx="3165028" cy="1392716"/>
          </a:xfrm>
        </p:spPr>
        <p:txBody>
          <a:bodyPr>
            <a:normAutofit fontScale="90000"/>
          </a:bodyPr>
          <a:lstStyle/>
          <a:p>
            <a:r>
              <a:rPr lang="fr-FR" dirty="0"/>
              <a:t>Utilisez les commentaires et le mode présentateur. </a:t>
            </a:r>
          </a:p>
        </p:txBody>
      </p:sp>
      <p:sp>
        <p:nvSpPr>
          <p:cNvPr id="5" name="Espace réservé du numéro de diapositive 4">
            <a:extLst>
              <a:ext uri="{FF2B5EF4-FFF2-40B4-BE49-F238E27FC236}">
                <a16:creationId xmlns:a16="http://schemas.microsoft.com/office/drawing/2014/main" id="{5E3E3E7C-0A70-6B11-5D96-F4D366D4BF42}"/>
              </a:ext>
            </a:extLst>
          </p:cNvPr>
          <p:cNvSpPr>
            <a:spLocks noGrp="1"/>
          </p:cNvSpPr>
          <p:nvPr>
            <p:ph type="sldNum" sz="quarter" idx="12"/>
          </p:nvPr>
        </p:nvSpPr>
        <p:spPr>
          <a:xfrm>
            <a:off x="8538890" y="4764460"/>
            <a:ext cx="584825" cy="273844"/>
          </a:xfrm>
        </p:spPr>
        <p:txBody>
          <a:bodyPr/>
          <a:lstStyle/>
          <a:p>
            <a:fld id="{C18BADB2-18C9-2A44-B609-E3E49176EB07}" type="slidenum">
              <a:rPr lang="en-US" smtClean="0">
                <a:solidFill>
                  <a:schemeClr val="tx1"/>
                </a:solidFill>
              </a:rPr>
              <a:pPr/>
              <a:t>18</a:t>
            </a:fld>
            <a:endParaRPr lang="en-US" dirty="0">
              <a:solidFill>
                <a:schemeClr val="tx1"/>
              </a:solidFill>
            </a:endParaRPr>
          </a:p>
        </p:txBody>
      </p:sp>
      <p:pic>
        <p:nvPicPr>
          <p:cNvPr id="1026" name="Picture 2" descr="L’art de la mémoire">
            <a:extLst>
              <a:ext uri="{FF2B5EF4-FFF2-40B4-BE49-F238E27FC236}">
                <a16:creationId xmlns:a16="http://schemas.microsoft.com/office/drawing/2014/main" id="{A15D193D-1276-78AF-48A5-FE136487E3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1920" y="724918"/>
            <a:ext cx="4176464"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193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FC90EB-64F7-9749-8F04-50B054B429DA}"/>
              </a:ext>
            </a:extLst>
          </p:cNvPr>
          <p:cNvSpPr>
            <a:spLocks noGrp="1"/>
          </p:cNvSpPr>
          <p:nvPr>
            <p:ph type="title"/>
          </p:nvPr>
        </p:nvSpPr>
        <p:spPr>
          <a:xfrm>
            <a:off x="107504" y="54789"/>
            <a:ext cx="9036496" cy="500737"/>
          </a:xfrm>
        </p:spPr>
        <p:txBody>
          <a:bodyPr/>
          <a:lstStyle/>
          <a:p>
            <a:r>
              <a:rPr lang="fr-FR" sz="3200">
                <a:solidFill>
                  <a:srgbClr val="FF0000"/>
                </a:solidFill>
                <a:latin typeface="Verdana"/>
                <a:cs typeface="Verdana"/>
              </a:rPr>
              <a:t>L</a:t>
            </a:r>
            <a:endParaRPr lang="fr-FR" sz="3200"/>
          </a:p>
        </p:txBody>
      </p:sp>
      <p:sp>
        <p:nvSpPr>
          <p:cNvPr id="4" name="Espace réservé du numéro de diapositive 3">
            <a:extLst>
              <a:ext uri="{FF2B5EF4-FFF2-40B4-BE49-F238E27FC236}">
                <a16:creationId xmlns:a16="http://schemas.microsoft.com/office/drawing/2014/main" id="{827A700E-F97C-0F43-A042-417748B474A9}"/>
              </a:ext>
            </a:extLst>
          </p:cNvPr>
          <p:cNvSpPr>
            <a:spLocks noGrp="1"/>
          </p:cNvSpPr>
          <p:nvPr>
            <p:ph type="sldNum" sz="quarter" idx="10"/>
          </p:nvPr>
        </p:nvSpPr>
        <p:spPr>
          <a:xfrm>
            <a:off x="8902898" y="4731990"/>
            <a:ext cx="241102" cy="207615"/>
          </a:xfrm>
        </p:spPr>
        <p:txBody>
          <a:bodyPr/>
          <a:lstStyle/>
          <a:p>
            <a:fld id="{29A9C9C0-79C3-284B-BEEA-E214CCE4EF7B}" type="slidenum">
              <a:rPr lang="en-US" smtClean="0"/>
              <a:pPr/>
              <a:t>19</a:t>
            </a:fld>
            <a:endParaRPr lang="en-US"/>
          </a:p>
        </p:txBody>
      </p:sp>
      <p:pic>
        <p:nvPicPr>
          <p:cNvPr id="6" name="Image 5" descr="Une image contenant capture d’écran, moniteur, écran, ordinateur  Description générée automatiquement">
            <a:extLst>
              <a:ext uri="{FF2B5EF4-FFF2-40B4-BE49-F238E27FC236}">
                <a16:creationId xmlns:a16="http://schemas.microsoft.com/office/drawing/2014/main" id="{EDACFF84-E935-B046-90B6-EED68E0317D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82" y="0"/>
            <a:ext cx="9144000" cy="5143500"/>
          </a:xfrm>
          <a:prstGeom prst="rect">
            <a:avLst/>
          </a:prstGeom>
        </p:spPr>
      </p:pic>
      <p:sp>
        <p:nvSpPr>
          <p:cNvPr id="3" name="ZoneTexte 2">
            <a:extLst>
              <a:ext uri="{FF2B5EF4-FFF2-40B4-BE49-F238E27FC236}">
                <a16:creationId xmlns:a16="http://schemas.microsoft.com/office/drawing/2014/main" id="{5B93B691-E9FC-4B4B-B0D1-FD9B1ECE1EDF}"/>
              </a:ext>
            </a:extLst>
          </p:cNvPr>
          <p:cNvSpPr txBox="1"/>
          <p:nvPr/>
        </p:nvSpPr>
        <p:spPr>
          <a:xfrm rot="1763844">
            <a:off x="5868144" y="3363838"/>
            <a:ext cx="2635658" cy="497957"/>
          </a:xfrm>
          <a:prstGeom prst="rect">
            <a:avLst/>
          </a:prstGeom>
          <a:noFill/>
        </p:spPr>
        <p:txBody>
          <a:bodyPr wrap="none" rtlCol="0">
            <a:spAutoFit/>
          </a:bodyPr>
          <a:lstStyle/>
          <a:p>
            <a:r>
              <a:rPr lang="fr-FR" dirty="0">
                <a:solidFill>
                  <a:srgbClr val="FF0000"/>
                </a:solidFill>
              </a:rPr>
              <a:t>Vue présentateur</a:t>
            </a:r>
          </a:p>
        </p:txBody>
      </p:sp>
    </p:spTree>
    <p:extLst>
      <p:ext uri="{BB962C8B-B14F-4D97-AF65-F5344CB8AC3E}">
        <p14:creationId xmlns:p14="http://schemas.microsoft.com/office/powerpoint/2010/main" val="159151222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personne, intérieur, homme, ordinateur  Description générée automatiquement">
            <a:extLst>
              <a:ext uri="{FF2B5EF4-FFF2-40B4-BE49-F238E27FC236}">
                <a16:creationId xmlns:a16="http://schemas.microsoft.com/office/drawing/2014/main" id="{963D44D3-1282-D544-91BF-96EC116AEDA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43000" y="0"/>
            <a:ext cx="6858000" cy="5143500"/>
          </a:xfrm>
          <a:prstGeom prst="rect">
            <a:avLst/>
          </a:prstGeom>
        </p:spPr>
      </p:pic>
      <p:sp>
        <p:nvSpPr>
          <p:cNvPr id="9" name="AutoShape 6"/>
          <p:cNvSpPr>
            <a:spLocks/>
          </p:cNvSpPr>
          <p:nvPr/>
        </p:nvSpPr>
        <p:spPr bwMode="auto">
          <a:xfrm>
            <a:off x="234175" y="3383312"/>
            <a:ext cx="8087422" cy="163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ctr">
              <a:defRPr/>
            </a:pPr>
            <a:r>
              <a:rPr lang="fr-FR" sz="3797">
                <a:solidFill>
                  <a:schemeClr val="bg1"/>
                </a:solidFill>
                <a:cs typeface="Helvetica" charset="0"/>
              </a:rPr>
              <a:t>Les ateliers du CILAC</a:t>
            </a:r>
          </a:p>
          <a:p>
            <a:pPr algn="ctr">
              <a:defRPr/>
            </a:pPr>
            <a:r>
              <a:rPr lang="fr-FR" sz="2531">
                <a:solidFill>
                  <a:schemeClr val="bg1"/>
                </a:solidFill>
                <a:cs typeface="Helvetica" charset="0"/>
              </a:rPr>
              <a:t>Saison 2024-2025</a:t>
            </a:r>
          </a:p>
        </p:txBody>
      </p:sp>
      <p:sp>
        <p:nvSpPr>
          <p:cNvPr id="4" name="Espace réservé de la date 3">
            <a:extLst>
              <a:ext uri="{FF2B5EF4-FFF2-40B4-BE49-F238E27FC236}">
                <a16:creationId xmlns:a16="http://schemas.microsoft.com/office/drawing/2014/main" id="{E7E442A4-2A6A-214C-8E99-2BCEB6818C10}"/>
              </a:ext>
            </a:extLst>
          </p:cNvPr>
          <p:cNvSpPr>
            <a:spLocks noGrp="1"/>
          </p:cNvSpPr>
          <p:nvPr>
            <p:ph type="dt" sz="half" idx="10"/>
          </p:nvPr>
        </p:nvSpPr>
        <p:spPr/>
        <p:txBody>
          <a:bodyPr/>
          <a:lstStyle/>
          <a:p>
            <a:fld id="{E5882898-BD84-A240-95F2-E743F1ABB0DD}" type="datetime1">
              <a:rPr lang="fr-FR" smtClean="0"/>
              <a:t>25/05/2026</a:t>
            </a:fld>
            <a:endParaRPr lang="fr-FR"/>
          </a:p>
        </p:txBody>
      </p:sp>
      <p:sp>
        <p:nvSpPr>
          <p:cNvPr id="5" name="Espace réservé du numéro de diapositive 4">
            <a:extLst>
              <a:ext uri="{FF2B5EF4-FFF2-40B4-BE49-F238E27FC236}">
                <a16:creationId xmlns:a16="http://schemas.microsoft.com/office/drawing/2014/main" id="{D359402C-D9D2-7B4C-9016-914BE849509A}"/>
              </a:ext>
            </a:extLst>
          </p:cNvPr>
          <p:cNvSpPr>
            <a:spLocks noGrp="1"/>
          </p:cNvSpPr>
          <p:nvPr>
            <p:ph type="sldNum" sz="quarter" idx="12"/>
          </p:nvPr>
        </p:nvSpPr>
        <p:spPr>
          <a:xfrm>
            <a:off x="6553200" y="4767263"/>
            <a:ext cx="2133600" cy="273844"/>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39B9A59-2D09-0442-AF7A-E7B0493C6BAD}" type="slidenum">
              <a:rPr lang="fr-FR" smtClean="0"/>
              <a:pPr/>
              <a:t>2</a:t>
            </a:fld>
            <a:endParaRPr lang="fr-FR"/>
          </a:p>
        </p:txBody>
      </p:sp>
    </p:spTree>
    <p:extLst>
      <p:ext uri="{BB962C8B-B14F-4D97-AF65-F5344CB8AC3E}">
        <p14:creationId xmlns:p14="http://schemas.microsoft.com/office/powerpoint/2010/main" val="7013228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9">
                                            <p:txEl>
                                              <p:pRg st="0" end="0"/>
                                            </p:txEl>
                                          </p:spTgt>
                                        </p:tgtEl>
                                        <p:attrNameLst>
                                          <p:attrName>ppt_w</p:attrName>
                                        </p:attrNameLst>
                                      </p:cBhvr>
                                    </p:anim>
                                    <p:anim by="(#ppt_w*0.50)" calcmode="lin" valueType="num">
                                      <p:cBhvr>
                                        <p:cTn id="8" dur="500" decel="50000" autoRev="1" fill="hold">
                                          <p:stCondLst>
                                            <p:cond delay="0"/>
                                          </p:stCondLst>
                                        </p:cTn>
                                        <p:tgtEl>
                                          <p:spTgt spid="9">
                                            <p:txEl>
                                              <p:pRg st="0" end="0"/>
                                            </p:txEl>
                                          </p:spTgt>
                                        </p:tgtEl>
                                        <p:attrNameLst>
                                          <p:attrName>ppt_x</p:attrName>
                                        </p:attrNameLst>
                                      </p:cBhvr>
                                    </p:anim>
                                    <p:anim from="(-#ppt_h/2)" to="(#ppt_y)" calcmode="lin" valueType="num">
                                      <p:cBhvr>
                                        <p:cTn id="9" dur="1000" fill="hold">
                                          <p:stCondLst>
                                            <p:cond delay="0"/>
                                          </p:stCondLst>
                                        </p:cTn>
                                        <p:tgtEl>
                                          <p:spTgt spid="9">
                                            <p:txEl>
                                              <p:pRg st="0" end="0"/>
                                            </p:txEl>
                                          </p:spTgt>
                                        </p:tgtEl>
                                        <p:attrNameLst>
                                          <p:attrName>ppt_y</p:attrName>
                                        </p:attrNameLst>
                                      </p:cBhvr>
                                    </p:anim>
                                    <p:animRot by="21600000">
                                      <p:cBhvr>
                                        <p:cTn id="10" dur="1000" fill="hold">
                                          <p:stCondLst>
                                            <p:cond delay="0"/>
                                          </p:stCondLst>
                                        </p:cTn>
                                        <p:tgtEl>
                                          <p:spTgt spid="9">
                                            <p:txEl>
                                              <p:pRg st="0" end="0"/>
                                            </p:txEl>
                                          </p:spTgt>
                                        </p:tgtEl>
                                        <p:attrNameLst>
                                          <p:attrName>r</p:attrName>
                                        </p:attrNameLst>
                                      </p:cBhvr>
                                    </p:animRot>
                                  </p:childTnLst>
                                </p:cTn>
                              </p:par>
                            </p:childTnLst>
                          </p:cTn>
                        </p:par>
                        <p:par>
                          <p:cTn id="11" fill="hold">
                            <p:stCondLst>
                              <p:cond delay="2700"/>
                            </p:stCondLst>
                            <p:childTnLst>
                              <p:par>
                                <p:cTn id="12" presetID="56" presetClass="entr" presetSubtype="0" fill="hold" nodeType="afterEffect">
                                  <p:stCondLst>
                                    <p:cond delay="0"/>
                                  </p:stCondLst>
                                  <p:iterate type="lt">
                                    <p:tmPct val="10000"/>
                                  </p:iterate>
                                  <p:childTnLst>
                                    <p:set>
                                      <p:cBhvr>
                                        <p:cTn id="13" dur="1" fill="hold">
                                          <p:stCondLst>
                                            <p:cond delay="0"/>
                                          </p:stCondLst>
                                        </p:cTn>
                                        <p:tgtEl>
                                          <p:spTgt spid="9">
                                            <p:txEl>
                                              <p:pRg st="1" end="1"/>
                                            </p:txEl>
                                          </p:spTgt>
                                        </p:tgtEl>
                                        <p:attrNameLst>
                                          <p:attrName>style.visibility</p:attrName>
                                        </p:attrNameLst>
                                      </p:cBhvr>
                                      <p:to>
                                        <p:strVal val="visible"/>
                                      </p:to>
                                    </p:set>
                                    <p:anim by="(-#ppt_w*2)" calcmode="lin" valueType="num">
                                      <p:cBhvr rctx="PPT">
                                        <p:cTn id="14" dur="500" autoRev="1" fill="hold">
                                          <p:stCondLst>
                                            <p:cond delay="0"/>
                                          </p:stCondLst>
                                        </p:cTn>
                                        <p:tgtEl>
                                          <p:spTgt spid="9">
                                            <p:txEl>
                                              <p:pRg st="1" end="1"/>
                                            </p:txEl>
                                          </p:spTgt>
                                        </p:tgtEl>
                                        <p:attrNameLst>
                                          <p:attrName>ppt_w</p:attrName>
                                        </p:attrNameLst>
                                      </p:cBhvr>
                                    </p:anim>
                                    <p:anim by="(#ppt_w*0.50)" calcmode="lin" valueType="num">
                                      <p:cBhvr>
                                        <p:cTn id="15" dur="500" decel="50000" autoRev="1" fill="hold">
                                          <p:stCondLst>
                                            <p:cond delay="0"/>
                                          </p:stCondLst>
                                        </p:cTn>
                                        <p:tgtEl>
                                          <p:spTgt spid="9">
                                            <p:txEl>
                                              <p:pRg st="1" end="1"/>
                                            </p:txEl>
                                          </p:spTgt>
                                        </p:tgtEl>
                                        <p:attrNameLst>
                                          <p:attrName>ppt_x</p:attrName>
                                        </p:attrNameLst>
                                      </p:cBhvr>
                                    </p:anim>
                                    <p:anim from="(-#ppt_h/2)" to="(#ppt_y)" calcmode="lin" valueType="num">
                                      <p:cBhvr>
                                        <p:cTn id="16" dur="1000" fill="hold">
                                          <p:stCondLst>
                                            <p:cond delay="0"/>
                                          </p:stCondLst>
                                        </p:cTn>
                                        <p:tgtEl>
                                          <p:spTgt spid="9">
                                            <p:txEl>
                                              <p:pRg st="1" end="1"/>
                                            </p:txEl>
                                          </p:spTgt>
                                        </p:tgtEl>
                                        <p:attrNameLst>
                                          <p:attrName>ppt_y</p:attrName>
                                        </p:attrNameLst>
                                      </p:cBhvr>
                                    </p:anim>
                                    <p:animRot by="21600000">
                                      <p:cBhvr>
                                        <p:cTn id="17" dur="1000" fill="hold">
                                          <p:stCondLst>
                                            <p:cond delay="0"/>
                                          </p:stCondLst>
                                        </p:cTn>
                                        <p:tgtEl>
                                          <p:spTgt spid="9">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FC90EB-64F7-9749-8F04-50B054B429DA}"/>
              </a:ext>
            </a:extLst>
          </p:cNvPr>
          <p:cNvSpPr>
            <a:spLocks noGrp="1"/>
          </p:cNvSpPr>
          <p:nvPr>
            <p:ph type="title"/>
          </p:nvPr>
        </p:nvSpPr>
        <p:spPr>
          <a:xfrm>
            <a:off x="755576" y="123478"/>
            <a:ext cx="7814528" cy="860777"/>
          </a:xfrm>
        </p:spPr>
        <p:txBody>
          <a:bodyPr>
            <a:noAutofit/>
          </a:bodyPr>
          <a:lstStyle/>
          <a:p>
            <a:pPr algn="ctr"/>
            <a:r>
              <a:rPr lang="fr-FR" sz="4400" dirty="0">
                <a:solidFill>
                  <a:srgbClr val="FF0000"/>
                </a:solidFill>
                <a:latin typeface="Verdana"/>
                <a:cs typeface="Verdana"/>
              </a:rPr>
              <a:t>Salle? -  Auditoire?</a:t>
            </a:r>
            <a:endParaRPr lang="fr-FR" sz="4400" dirty="0">
              <a:solidFill>
                <a:srgbClr val="FF0000"/>
              </a:solidFill>
            </a:endParaRPr>
          </a:p>
        </p:txBody>
      </p:sp>
      <p:pic>
        <p:nvPicPr>
          <p:cNvPr id="3" name="Image 2">
            <a:extLst>
              <a:ext uri="{FF2B5EF4-FFF2-40B4-BE49-F238E27FC236}">
                <a16:creationId xmlns:a16="http://schemas.microsoft.com/office/drawing/2014/main" id="{CD5C419F-8D1E-5578-7CC1-04058FCFFE22}"/>
              </a:ext>
            </a:extLst>
          </p:cNvPr>
          <p:cNvPicPr>
            <a:picLocks noChangeAspect="1"/>
          </p:cNvPicPr>
          <p:nvPr/>
        </p:nvPicPr>
        <p:blipFill>
          <a:blip r:embed="rId3"/>
          <a:stretch>
            <a:fillRect/>
          </a:stretch>
        </p:blipFill>
        <p:spPr>
          <a:xfrm>
            <a:off x="562054" y="1285875"/>
            <a:ext cx="3937938" cy="2400101"/>
          </a:xfrm>
          <a:prstGeom prst="rect">
            <a:avLst/>
          </a:prstGeom>
        </p:spPr>
      </p:pic>
      <p:pic>
        <p:nvPicPr>
          <p:cNvPr id="7" name="Image 6" descr="Une image contenant intérieur, habits, personne, mur  Le contenu généré par l’IA peut être incorrect.">
            <a:extLst>
              <a:ext uri="{FF2B5EF4-FFF2-40B4-BE49-F238E27FC236}">
                <a16:creationId xmlns:a16="http://schemas.microsoft.com/office/drawing/2014/main" id="{4196BCC7-3D0B-E749-ADB0-44B921247CED}"/>
              </a:ext>
            </a:extLst>
          </p:cNvPr>
          <p:cNvPicPr>
            <a:picLocks noChangeAspect="1"/>
          </p:cNvPicPr>
          <p:nvPr/>
        </p:nvPicPr>
        <p:blipFill>
          <a:blip r:embed="rId4"/>
          <a:stretch>
            <a:fillRect/>
          </a:stretch>
        </p:blipFill>
        <p:spPr>
          <a:xfrm>
            <a:off x="4793316" y="1251669"/>
            <a:ext cx="3776788" cy="2430905"/>
          </a:xfrm>
          <a:prstGeom prst="rect">
            <a:avLst/>
          </a:prstGeom>
        </p:spPr>
      </p:pic>
      <p:sp>
        <p:nvSpPr>
          <p:cNvPr id="6" name="Espace réservé du numéro de diapositive 3">
            <a:extLst>
              <a:ext uri="{FF2B5EF4-FFF2-40B4-BE49-F238E27FC236}">
                <a16:creationId xmlns:a16="http://schemas.microsoft.com/office/drawing/2014/main" id="{76C5E35D-660D-69A3-AE49-D97AA701AC20}"/>
              </a:ext>
            </a:extLst>
          </p:cNvPr>
          <p:cNvSpPr txBox="1">
            <a:spLocks/>
          </p:cNvSpPr>
          <p:nvPr/>
        </p:nvSpPr>
        <p:spPr>
          <a:xfrm>
            <a:off x="7971302" y="331093"/>
            <a:ext cx="395536" cy="304850"/>
          </a:xfrm>
          <a:prstGeom prst="rect">
            <a:avLst/>
          </a:prstGeom>
        </p:spPr>
        <p:txBody>
          <a:bodyPr vert="horz" lIns="91440" tIns="45720" rIns="91440" bIns="45720" rtlCol="0" anchor="ctr"/>
          <a:lstStyle>
            <a:defPPr>
              <a:defRPr lang="en-US"/>
            </a:defPPr>
            <a:lvl1pPr algn="r" rtl="0" fontAlgn="base">
              <a:spcBef>
                <a:spcPct val="0"/>
              </a:spcBef>
              <a:spcAft>
                <a:spcPct val="0"/>
              </a:spcAft>
              <a:defRPr sz="750" b="1" i="0" kern="1200">
                <a:solidFill>
                  <a:schemeClr val="accent1"/>
                </a:solidFill>
                <a:latin typeface="Bradley Hand ITC TT-Bold" pitchFamily="-111" charset="0"/>
                <a:ea typeface="ヒラギノ角ゴ Pro W6" pitchFamily="-111" charset="-128"/>
                <a:cs typeface="ヒラギノ角ゴ Pro W6" pitchFamily="-111" charset="-128"/>
                <a:sym typeface="Bradley Hand ITC TT-Bold" pitchFamily="-111" charset="0"/>
              </a:defRPr>
            </a:lvl1pPr>
            <a:lvl2pPr marL="286966" algn="ctr" rtl="0" fontAlgn="base">
              <a:spcBef>
                <a:spcPct val="0"/>
              </a:spcBef>
              <a:spcAft>
                <a:spcPct val="0"/>
              </a:spcAft>
              <a:defRPr sz="2636" kern="1200">
                <a:solidFill>
                  <a:srgbClr val="000000"/>
                </a:solidFill>
                <a:latin typeface="Bradley Hand ITC TT-Bold" pitchFamily="-111" charset="0"/>
                <a:ea typeface="ヒラギノ角ゴ Pro W6" pitchFamily="-111" charset="-128"/>
                <a:cs typeface="ヒラギノ角ゴ Pro W6" pitchFamily="-111" charset="-128"/>
                <a:sym typeface="Bradley Hand ITC TT-Bold" pitchFamily="-111" charset="0"/>
              </a:defRPr>
            </a:lvl2pPr>
            <a:lvl3pPr marL="573931" algn="ctr" rtl="0" fontAlgn="base">
              <a:spcBef>
                <a:spcPct val="0"/>
              </a:spcBef>
              <a:spcAft>
                <a:spcPct val="0"/>
              </a:spcAft>
              <a:defRPr sz="2636" kern="1200">
                <a:solidFill>
                  <a:srgbClr val="000000"/>
                </a:solidFill>
                <a:latin typeface="Bradley Hand ITC TT-Bold" pitchFamily="-111" charset="0"/>
                <a:ea typeface="ヒラギノ角ゴ Pro W6" pitchFamily="-111" charset="-128"/>
                <a:cs typeface="ヒラギノ角ゴ Pro W6" pitchFamily="-111" charset="-128"/>
                <a:sym typeface="Bradley Hand ITC TT-Bold" pitchFamily="-111" charset="0"/>
              </a:defRPr>
            </a:lvl3pPr>
            <a:lvl4pPr marL="860897" algn="ctr" rtl="0" fontAlgn="base">
              <a:spcBef>
                <a:spcPct val="0"/>
              </a:spcBef>
              <a:spcAft>
                <a:spcPct val="0"/>
              </a:spcAft>
              <a:defRPr sz="2636" kern="1200">
                <a:solidFill>
                  <a:srgbClr val="000000"/>
                </a:solidFill>
                <a:latin typeface="Bradley Hand ITC TT-Bold" pitchFamily="-111" charset="0"/>
                <a:ea typeface="ヒラギノ角ゴ Pro W6" pitchFamily="-111" charset="-128"/>
                <a:cs typeface="ヒラギノ角ゴ Pro W6" pitchFamily="-111" charset="-128"/>
                <a:sym typeface="Bradley Hand ITC TT-Bold" pitchFamily="-111" charset="0"/>
              </a:defRPr>
            </a:lvl4pPr>
            <a:lvl5pPr marL="1147862" algn="ctr" rtl="0" fontAlgn="base">
              <a:spcBef>
                <a:spcPct val="0"/>
              </a:spcBef>
              <a:spcAft>
                <a:spcPct val="0"/>
              </a:spcAft>
              <a:defRPr sz="2636" kern="1200">
                <a:solidFill>
                  <a:srgbClr val="000000"/>
                </a:solidFill>
                <a:latin typeface="Bradley Hand ITC TT-Bold" pitchFamily="-111" charset="0"/>
                <a:ea typeface="ヒラギノ角ゴ Pro W6" pitchFamily="-111" charset="-128"/>
                <a:cs typeface="ヒラギノ角ゴ Pro W6" pitchFamily="-111" charset="-128"/>
                <a:sym typeface="Bradley Hand ITC TT-Bold" pitchFamily="-111" charset="0"/>
              </a:defRPr>
            </a:lvl5pPr>
            <a:lvl6pPr marL="1434829" algn="l" defTabSz="286966" rtl="0" eaLnBrk="1" latinLnBrk="0" hangingPunct="1">
              <a:defRPr sz="2636" kern="1200">
                <a:solidFill>
                  <a:srgbClr val="000000"/>
                </a:solidFill>
                <a:latin typeface="Bradley Hand ITC TT-Bold" pitchFamily="-111" charset="0"/>
                <a:ea typeface="ヒラギノ角ゴ Pro W6" pitchFamily="-111" charset="-128"/>
                <a:cs typeface="ヒラギノ角ゴ Pro W6" pitchFamily="-111" charset="-128"/>
                <a:sym typeface="Bradley Hand ITC TT-Bold" pitchFamily="-111" charset="0"/>
              </a:defRPr>
            </a:lvl6pPr>
            <a:lvl7pPr marL="1721794" algn="l" defTabSz="286966" rtl="0" eaLnBrk="1" latinLnBrk="0" hangingPunct="1">
              <a:defRPr sz="2636" kern="1200">
                <a:solidFill>
                  <a:srgbClr val="000000"/>
                </a:solidFill>
                <a:latin typeface="Bradley Hand ITC TT-Bold" pitchFamily="-111" charset="0"/>
                <a:ea typeface="ヒラギノ角ゴ Pro W6" pitchFamily="-111" charset="-128"/>
                <a:cs typeface="ヒラギノ角ゴ Pro W6" pitchFamily="-111" charset="-128"/>
                <a:sym typeface="Bradley Hand ITC TT-Bold" pitchFamily="-111" charset="0"/>
              </a:defRPr>
            </a:lvl7pPr>
            <a:lvl8pPr marL="2008760" algn="l" defTabSz="286966" rtl="0" eaLnBrk="1" latinLnBrk="0" hangingPunct="1">
              <a:defRPr sz="2636" kern="1200">
                <a:solidFill>
                  <a:srgbClr val="000000"/>
                </a:solidFill>
                <a:latin typeface="Bradley Hand ITC TT-Bold" pitchFamily="-111" charset="0"/>
                <a:ea typeface="ヒラギノ角ゴ Pro W6" pitchFamily="-111" charset="-128"/>
                <a:cs typeface="ヒラギノ角ゴ Pro W6" pitchFamily="-111" charset="-128"/>
                <a:sym typeface="Bradley Hand ITC TT-Bold" pitchFamily="-111" charset="0"/>
              </a:defRPr>
            </a:lvl8pPr>
            <a:lvl9pPr marL="2295725" algn="l" defTabSz="286966" rtl="0" eaLnBrk="1" latinLnBrk="0" hangingPunct="1">
              <a:defRPr sz="2636" kern="1200">
                <a:solidFill>
                  <a:srgbClr val="000000"/>
                </a:solidFill>
                <a:latin typeface="Bradley Hand ITC TT-Bold" pitchFamily="-111" charset="0"/>
                <a:ea typeface="ヒラギノ角ゴ Pro W6" pitchFamily="-111" charset="-128"/>
                <a:cs typeface="ヒラギノ角ゴ Pro W6" pitchFamily="-111" charset="-128"/>
                <a:sym typeface="Bradley Hand ITC TT-Bold" pitchFamily="-111" charset="0"/>
              </a:defRPr>
            </a:lvl9pPr>
          </a:lstStyle>
          <a:p>
            <a:fld id="{29A9C9C0-79C3-284B-BEEA-E214CCE4EF7B}" type="slidenum">
              <a:rPr lang="en-US" smtClean="0"/>
              <a:pPr/>
              <a:t>20</a:t>
            </a:fld>
            <a:endParaRPr lang="en-US"/>
          </a:p>
        </p:txBody>
      </p:sp>
      <p:sp>
        <p:nvSpPr>
          <p:cNvPr id="4" name="Espace réservé du numéro de diapositive 3">
            <a:extLst>
              <a:ext uri="{FF2B5EF4-FFF2-40B4-BE49-F238E27FC236}">
                <a16:creationId xmlns:a16="http://schemas.microsoft.com/office/drawing/2014/main" id="{0E76E100-882D-D3C4-3041-13480ABB1D2C}"/>
              </a:ext>
            </a:extLst>
          </p:cNvPr>
          <p:cNvSpPr>
            <a:spLocks noGrp="1"/>
          </p:cNvSpPr>
          <p:nvPr>
            <p:ph type="sldNum" sz="quarter" idx="12"/>
          </p:nvPr>
        </p:nvSpPr>
        <p:spPr>
          <a:xfrm>
            <a:off x="8397047" y="4746178"/>
            <a:ext cx="584825" cy="273844"/>
          </a:xfrm>
        </p:spPr>
        <p:txBody>
          <a:bodyPr/>
          <a:lstStyle/>
          <a:p>
            <a:fld id="{C18BADB2-18C9-2A44-B609-E3E49176EB07}" type="slidenum">
              <a:rPr lang="en-US" smtClean="0">
                <a:solidFill>
                  <a:schemeClr val="tx1"/>
                </a:solidFill>
              </a:rPr>
              <a:pPr/>
              <a:t>20</a:t>
            </a:fld>
            <a:endParaRPr lang="en-US" dirty="0">
              <a:solidFill>
                <a:schemeClr val="tx1"/>
              </a:solidFill>
            </a:endParaRPr>
          </a:p>
        </p:txBody>
      </p:sp>
    </p:spTree>
    <p:extLst>
      <p:ext uri="{BB962C8B-B14F-4D97-AF65-F5344CB8AC3E}">
        <p14:creationId xmlns:p14="http://schemas.microsoft.com/office/powerpoint/2010/main" val="2533363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4ADAB9A7-D9CD-FB41-8AB5-8CF135DC22E2}"/>
              </a:ext>
            </a:extLst>
          </p:cNvPr>
          <p:cNvSpPr txBox="1"/>
          <p:nvPr/>
        </p:nvSpPr>
        <p:spPr>
          <a:xfrm>
            <a:off x="3300548" y="240340"/>
            <a:ext cx="3684021" cy="400110"/>
          </a:xfrm>
          <a:prstGeom prst="rect">
            <a:avLst/>
          </a:prstGeom>
          <a:noFill/>
        </p:spPr>
        <p:txBody>
          <a:bodyPr wrap="none" rtlCol="0">
            <a:spAutoFit/>
          </a:bodyPr>
          <a:lstStyle/>
          <a:p>
            <a:r>
              <a:rPr lang="fr-FR" sz="2000">
                <a:solidFill>
                  <a:srgbClr val="FF0000"/>
                </a:solidFill>
                <a:latin typeface="Verdana" panose="020B0604030504040204" pitchFamily="34" charset="0"/>
                <a:ea typeface="Verdana" panose="020B0604030504040204" pitchFamily="34" charset="0"/>
                <a:cs typeface="Verdana" panose="020B0604030504040204" pitchFamily="34" charset="0"/>
              </a:rPr>
              <a:t>Compte de fonctionnement</a:t>
            </a:r>
          </a:p>
        </p:txBody>
      </p:sp>
      <p:pic>
        <p:nvPicPr>
          <p:cNvPr id="3" name="Image 2">
            <a:extLst>
              <a:ext uri="{FF2B5EF4-FFF2-40B4-BE49-F238E27FC236}">
                <a16:creationId xmlns:a16="http://schemas.microsoft.com/office/drawing/2014/main" id="{FE83D508-74AB-2DBA-4056-BCB2F1FC3341}"/>
              </a:ext>
            </a:extLst>
          </p:cNvPr>
          <p:cNvPicPr>
            <a:picLocks noChangeAspect="1"/>
          </p:cNvPicPr>
          <p:nvPr/>
        </p:nvPicPr>
        <p:blipFill>
          <a:blip r:embed="rId3"/>
          <a:stretch>
            <a:fillRect/>
          </a:stretch>
        </p:blipFill>
        <p:spPr>
          <a:xfrm>
            <a:off x="1657350" y="663102"/>
            <a:ext cx="6573016" cy="4304315"/>
          </a:xfrm>
          <a:prstGeom prst="rect">
            <a:avLst/>
          </a:prstGeom>
        </p:spPr>
      </p:pic>
      <p:sp>
        <p:nvSpPr>
          <p:cNvPr id="5" name="Espace réservé du numéro de diapositive 4">
            <a:extLst>
              <a:ext uri="{FF2B5EF4-FFF2-40B4-BE49-F238E27FC236}">
                <a16:creationId xmlns:a16="http://schemas.microsoft.com/office/drawing/2014/main" id="{AD462C44-6B7C-2D91-CAAC-EF4B6AF229BB}"/>
              </a:ext>
            </a:extLst>
          </p:cNvPr>
          <p:cNvSpPr>
            <a:spLocks noGrp="1"/>
          </p:cNvSpPr>
          <p:nvPr>
            <p:ph type="sldNum" sz="quarter" idx="12"/>
          </p:nvPr>
        </p:nvSpPr>
        <p:spPr/>
        <p:txBody>
          <a:bodyPr/>
          <a:lstStyle/>
          <a:p>
            <a:fld id="{D57F1E4F-1CFF-5643-939E-217C01CDF565}" type="slidenum">
              <a:rPr lang="en-US" smtClean="0"/>
              <a:pPr/>
              <a:t>21</a:t>
            </a:fld>
            <a:endParaRPr lang="en-US"/>
          </a:p>
        </p:txBody>
      </p:sp>
    </p:spTree>
    <p:extLst>
      <p:ext uri="{BB962C8B-B14F-4D97-AF65-F5344CB8AC3E}">
        <p14:creationId xmlns:p14="http://schemas.microsoft.com/office/powerpoint/2010/main" val="864204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5261CF90-C335-A67D-1A68-7CAE3A37590E}"/>
              </a:ext>
            </a:extLst>
          </p:cNvPr>
          <p:cNvGraphicFramePr>
            <a:graphicFrameLocks noGrp="1"/>
          </p:cNvGraphicFramePr>
          <p:nvPr/>
        </p:nvGraphicFramePr>
        <p:xfrm>
          <a:off x="2183208" y="951622"/>
          <a:ext cx="6239704" cy="3568599"/>
        </p:xfrm>
        <a:graphic>
          <a:graphicData uri="http://schemas.openxmlformats.org/drawingml/2006/table">
            <a:tbl>
              <a:tblPr firstRow="1" bandRow="1">
                <a:tableStyleId>{5C22544A-7EE6-4342-B048-85BDC9FD1C3A}</a:tableStyleId>
              </a:tblPr>
              <a:tblGrid>
                <a:gridCol w="4795953">
                  <a:extLst>
                    <a:ext uri="{9D8B030D-6E8A-4147-A177-3AD203B41FA5}">
                      <a16:colId xmlns:a16="http://schemas.microsoft.com/office/drawing/2014/main" val="3530266817"/>
                    </a:ext>
                  </a:extLst>
                </a:gridCol>
                <a:gridCol w="1443751">
                  <a:extLst>
                    <a:ext uri="{9D8B030D-6E8A-4147-A177-3AD203B41FA5}">
                      <a16:colId xmlns:a16="http://schemas.microsoft.com/office/drawing/2014/main" val="1958622453"/>
                    </a:ext>
                  </a:extLst>
                </a:gridCol>
              </a:tblGrid>
              <a:tr h="405297">
                <a:tc>
                  <a:txBody>
                    <a:bodyPr/>
                    <a:lstStyle/>
                    <a:p>
                      <a:pPr algn="l" fontAlgn="b"/>
                      <a:r>
                        <a:rPr lang="fr-FR" sz="2400" u="none" strike="noStrike">
                          <a:effectLst/>
                        </a:rPr>
                        <a:t>Achats</a:t>
                      </a:r>
                      <a:endParaRPr lang="fr-FR" sz="2400" b="1" i="0" u="none" strike="noStrike">
                        <a:effectLst/>
                        <a:latin typeface="Arial" panose="020B0604020202020204" pitchFamily="34" charset="0"/>
                      </a:endParaRPr>
                    </a:p>
                  </a:txBody>
                  <a:tcPr marL="0" marR="0" marT="0" marB="0" anchor="b"/>
                </a:tc>
                <a:tc>
                  <a:txBody>
                    <a:bodyPr/>
                    <a:lstStyle/>
                    <a:p>
                      <a:pPr algn="l" fontAlgn="b"/>
                      <a:r>
                        <a:rPr lang="fr-FR" sz="2400" u="none" strike="noStrike">
                          <a:effectLst/>
                        </a:rPr>
                        <a:t> </a:t>
                      </a:r>
                      <a:endParaRPr lang="fr-FR" sz="24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347773112"/>
                  </a:ext>
                </a:extLst>
              </a:tr>
              <a:tr h="405297">
                <a:tc>
                  <a:txBody>
                    <a:bodyPr/>
                    <a:lstStyle/>
                    <a:p>
                      <a:pPr algn="l" fontAlgn="b"/>
                      <a:r>
                        <a:rPr lang="fr-FR" sz="2400" u="none" strike="noStrike">
                          <a:effectLst/>
                        </a:rPr>
                        <a:t>Achats matériel neuf</a:t>
                      </a:r>
                      <a:endParaRPr lang="fr-FR" sz="2400" b="0" i="0" u="none" strike="noStrike">
                        <a:effectLst/>
                        <a:latin typeface="Arial" panose="020B0604020202020204" pitchFamily="34" charset="0"/>
                      </a:endParaRPr>
                    </a:p>
                  </a:txBody>
                  <a:tcPr marL="0" marR="0" marT="0" marB="0" anchor="b"/>
                </a:tc>
                <a:tc>
                  <a:txBody>
                    <a:bodyPr/>
                    <a:lstStyle/>
                    <a:p>
                      <a:pPr algn="r" fontAlgn="b"/>
                      <a:r>
                        <a:rPr lang="fr-FR" sz="2400" u="none" strike="noStrike">
                          <a:effectLst/>
                        </a:rPr>
                        <a:t>1 643,97 </a:t>
                      </a:r>
                      <a:endParaRPr lang="fr-FR" sz="2400" b="0" i="0" u="none" strike="noStrike">
                        <a:effectLst/>
                        <a:latin typeface="Helv" pitchFamily="2" charset="0"/>
                      </a:endParaRPr>
                    </a:p>
                  </a:txBody>
                  <a:tcPr marL="0" marR="0" marT="0" marB="0" anchor="b"/>
                </a:tc>
                <a:extLst>
                  <a:ext uri="{0D108BD9-81ED-4DB2-BD59-A6C34878D82A}">
                    <a16:rowId xmlns:a16="http://schemas.microsoft.com/office/drawing/2014/main" val="3434838018"/>
                  </a:ext>
                </a:extLst>
              </a:tr>
              <a:tr h="405297">
                <a:tc>
                  <a:txBody>
                    <a:bodyPr/>
                    <a:lstStyle/>
                    <a:p>
                      <a:pPr algn="l" fontAlgn="b"/>
                      <a:r>
                        <a:rPr lang="fr-FR" sz="2400" u="none" strike="noStrike">
                          <a:effectLst/>
                        </a:rPr>
                        <a:t>Achats matériel occasion</a:t>
                      </a:r>
                      <a:endParaRPr lang="fr-FR" sz="2400" b="0" i="0" u="none" strike="noStrike">
                        <a:effectLst/>
                        <a:latin typeface="Arial" panose="020B0604020202020204" pitchFamily="34" charset="0"/>
                      </a:endParaRPr>
                    </a:p>
                  </a:txBody>
                  <a:tcPr marL="0" marR="0" marT="0" marB="0" anchor="b"/>
                </a:tc>
                <a:tc>
                  <a:txBody>
                    <a:bodyPr/>
                    <a:lstStyle/>
                    <a:p>
                      <a:pPr algn="r" fontAlgn="b"/>
                      <a:r>
                        <a:rPr lang="fr-FR" sz="2400" u="none" strike="noStrike">
                          <a:effectLst/>
                        </a:rPr>
                        <a:t>0,00 </a:t>
                      </a:r>
                      <a:endParaRPr lang="fr-FR" sz="2400" b="0" i="0" u="none" strike="noStrike">
                        <a:effectLst/>
                        <a:latin typeface="Helv" pitchFamily="2" charset="0"/>
                      </a:endParaRPr>
                    </a:p>
                  </a:txBody>
                  <a:tcPr marL="0" marR="0" marT="0" marB="0" anchor="b"/>
                </a:tc>
                <a:extLst>
                  <a:ext uri="{0D108BD9-81ED-4DB2-BD59-A6C34878D82A}">
                    <a16:rowId xmlns:a16="http://schemas.microsoft.com/office/drawing/2014/main" val="4268888098"/>
                  </a:ext>
                </a:extLst>
              </a:tr>
              <a:tr h="405297">
                <a:tc>
                  <a:txBody>
                    <a:bodyPr/>
                    <a:lstStyle/>
                    <a:p>
                      <a:pPr algn="l" fontAlgn="b"/>
                      <a:r>
                        <a:rPr lang="fr-FR" sz="2400" u="none" strike="noStrike">
                          <a:effectLst/>
                        </a:rPr>
                        <a:t>Achats logiciels</a:t>
                      </a:r>
                      <a:endParaRPr lang="fr-FR" sz="2400" b="0" i="0" u="none" strike="noStrike">
                        <a:effectLst/>
                        <a:latin typeface="Arial" panose="020B0604020202020204" pitchFamily="34" charset="0"/>
                      </a:endParaRPr>
                    </a:p>
                  </a:txBody>
                  <a:tcPr marL="0" marR="0" marT="0" marB="0" anchor="b"/>
                </a:tc>
                <a:tc>
                  <a:txBody>
                    <a:bodyPr/>
                    <a:lstStyle/>
                    <a:p>
                      <a:pPr algn="r" fontAlgn="b"/>
                      <a:r>
                        <a:rPr lang="fr-FR" sz="2400" u="none" strike="noStrike">
                          <a:effectLst/>
                        </a:rPr>
                        <a:t>108,23 </a:t>
                      </a:r>
                      <a:endParaRPr lang="fr-FR" sz="2400" b="0" i="0" u="none" strike="noStrike">
                        <a:effectLst/>
                        <a:latin typeface="Helv" pitchFamily="2" charset="0"/>
                      </a:endParaRPr>
                    </a:p>
                  </a:txBody>
                  <a:tcPr marL="0" marR="0" marT="0" marB="0" anchor="b"/>
                </a:tc>
                <a:extLst>
                  <a:ext uri="{0D108BD9-81ED-4DB2-BD59-A6C34878D82A}">
                    <a16:rowId xmlns:a16="http://schemas.microsoft.com/office/drawing/2014/main" val="3858894012"/>
                  </a:ext>
                </a:extLst>
              </a:tr>
              <a:tr h="405297">
                <a:tc>
                  <a:txBody>
                    <a:bodyPr/>
                    <a:lstStyle/>
                    <a:p>
                      <a:pPr algn="l" fontAlgn="b"/>
                      <a:r>
                        <a:rPr lang="fr-FR" sz="2400" u="none" strike="noStrike" dirty="0">
                          <a:effectLst/>
                        </a:rPr>
                        <a:t>Réparation - entretien matériel</a:t>
                      </a:r>
                      <a:endParaRPr lang="fr-FR" sz="2400" b="0" i="0" u="none" strike="noStrike" dirty="0">
                        <a:effectLst/>
                        <a:latin typeface="Arial" panose="020B0604020202020204" pitchFamily="34" charset="0"/>
                      </a:endParaRPr>
                    </a:p>
                  </a:txBody>
                  <a:tcPr marL="0" marR="0" marT="0" marB="0" anchor="b"/>
                </a:tc>
                <a:tc>
                  <a:txBody>
                    <a:bodyPr/>
                    <a:lstStyle/>
                    <a:p>
                      <a:pPr algn="r" fontAlgn="b"/>
                      <a:r>
                        <a:rPr lang="fr-FR" sz="2400" u="none" strike="noStrike">
                          <a:effectLst/>
                        </a:rPr>
                        <a:t>0,00 </a:t>
                      </a:r>
                      <a:endParaRPr lang="fr-FR" sz="2400" b="0" i="0" u="none" strike="noStrike">
                        <a:effectLst/>
                        <a:latin typeface="Helv" pitchFamily="2" charset="0"/>
                      </a:endParaRPr>
                    </a:p>
                  </a:txBody>
                  <a:tcPr marL="0" marR="0" marT="0" marB="0" anchor="b"/>
                </a:tc>
                <a:extLst>
                  <a:ext uri="{0D108BD9-81ED-4DB2-BD59-A6C34878D82A}">
                    <a16:rowId xmlns:a16="http://schemas.microsoft.com/office/drawing/2014/main" val="1279652985"/>
                  </a:ext>
                </a:extLst>
              </a:tr>
              <a:tr h="405297">
                <a:tc>
                  <a:txBody>
                    <a:bodyPr/>
                    <a:lstStyle/>
                    <a:p>
                      <a:pPr algn="l" fontAlgn="b"/>
                      <a:r>
                        <a:rPr lang="fr-FR" sz="2400" u="none" strike="noStrike">
                          <a:effectLst/>
                        </a:rPr>
                        <a:t>Petites fournitures</a:t>
                      </a:r>
                      <a:endParaRPr lang="fr-FR" sz="2400" b="0" i="0" u="none" strike="noStrike">
                        <a:effectLst/>
                        <a:latin typeface="Arial" panose="020B0604020202020204" pitchFamily="34" charset="0"/>
                      </a:endParaRPr>
                    </a:p>
                  </a:txBody>
                  <a:tcPr marL="0" marR="0" marT="0" marB="0" anchor="b"/>
                </a:tc>
                <a:tc>
                  <a:txBody>
                    <a:bodyPr/>
                    <a:lstStyle/>
                    <a:p>
                      <a:pPr algn="r" fontAlgn="b"/>
                      <a:r>
                        <a:rPr lang="fr-FR" sz="2400" u="none" strike="noStrike">
                          <a:effectLst/>
                        </a:rPr>
                        <a:t>35,38 </a:t>
                      </a:r>
                      <a:endParaRPr lang="fr-FR" sz="2400" b="0" i="0" u="none" strike="noStrike">
                        <a:effectLst/>
                        <a:latin typeface="Helv" pitchFamily="2" charset="0"/>
                      </a:endParaRPr>
                    </a:p>
                  </a:txBody>
                  <a:tcPr marL="0" marR="0" marT="0" marB="0" anchor="b"/>
                </a:tc>
                <a:extLst>
                  <a:ext uri="{0D108BD9-81ED-4DB2-BD59-A6C34878D82A}">
                    <a16:rowId xmlns:a16="http://schemas.microsoft.com/office/drawing/2014/main" val="1599240906"/>
                  </a:ext>
                </a:extLst>
              </a:tr>
              <a:tr h="731520">
                <a:tc>
                  <a:txBody>
                    <a:bodyPr/>
                    <a:lstStyle/>
                    <a:p>
                      <a:pPr algn="l" fontAlgn="b"/>
                      <a:r>
                        <a:rPr lang="fr-FR" sz="2400" u="none" strike="noStrike">
                          <a:effectLst/>
                        </a:rPr>
                        <a:t>Petites fournitures administratives</a:t>
                      </a:r>
                      <a:endParaRPr lang="fr-FR" sz="2400" b="0" i="0" u="none" strike="noStrike">
                        <a:effectLst/>
                        <a:latin typeface="Arial" panose="020B0604020202020204" pitchFamily="34" charset="0"/>
                      </a:endParaRPr>
                    </a:p>
                  </a:txBody>
                  <a:tcPr marL="0" marR="0" marT="0" marB="0" anchor="b"/>
                </a:tc>
                <a:tc>
                  <a:txBody>
                    <a:bodyPr/>
                    <a:lstStyle/>
                    <a:p>
                      <a:pPr algn="r" fontAlgn="b"/>
                      <a:r>
                        <a:rPr lang="fr-FR" sz="2400" u="none" strike="noStrike">
                          <a:effectLst/>
                        </a:rPr>
                        <a:t>31,19 </a:t>
                      </a:r>
                      <a:endParaRPr lang="fr-FR" sz="2400" b="0" i="0" u="none" strike="noStrike">
                        <a:effectLst/>
                        <a:latin typeface="Helv" pitchFamily="2" charset="0"/>
                      </a:endParaRPr>
                    </a:p>
                  </a:txBody>
                  <a:tcPr marL="0" marR="0" marT="0" marB="0" anchor="b"/>
                </a:tc>
                <a:extLst>
                  <a:ext uri="{0D108BD9-81ED-4DB2-BD59-A6C34878D82A}">
                    <a16:rowId xmlns:a16="http://schemas.microsoft.com/office/drawing/2014/main" val="3479122970"/>
                  </a:ext>
                </a:extLst>
              </a:tr>
              <a:tr h="405297">
                <a:tc>
                  <a:txBody>
                    <a:bodyPr/>
                    <a:lstStyle/>
                    <a:p>
                      <a:pPr algn="l" fontAlgn="b"/>
                      <a:r>
                        <a:rPr lang="fr-FR" sz="2400" u="none" strike="noStrike">
                          <a:effectLst/>
                        </a:rPr>
                        <a:t>Total achats</a:t>
                      </a:r>
                      <a:endParaRPr lang="fr-FR" sz="2400" b="1" i="0" u="none" strike="noStrike">
                        <a:effectLst/>
                        <a:latin typeface="Arial" panose="020B0604020202020204" pitchFamily="34" charset="0"/>
                      </a:endParaRPr>
                    </a:p>
                  </a:txBody>
                  <a:tcPr marL="0" marR="0" marT="0" marB="0" anchor="b"/>
                </a:tc>
                <a:tc>
                  <a:txBody>
                    <a:bodyPr/>
                    <a:lstStyle/>
                    <a:p>
                      <a:pPr algn="r" fontAlgn="b"/>
                      <a:r>
                        <a:rPr lang="fr-FR" sz="2400" b="1" u="none" strike="noStrike" dirty="0">
                          <a:effectLst/>
                        </a:rPr>
                        <a:t>1 818,77 </a:t>
                      </a:r>
                      <a:endParaRPr lang="fr-FR" sz="2400" b="1" i="0" u="none" strike="noStrike" dirty="0">
                        <a:effectLst/>
                        <a:latin typeface="Helv" pitchFamily="2" charset="0"/>
                      </a:endParaRPr>
                    </a:p>
                  </a:txBody>
                  <a:tcPr marL="0" marR="0" marT="0" marB="0" anchor="b"/>
                </a:tc>
                <a:extLst>
                  <a:ext uri="{0D108BD9-81ED-4DB2-BD59-A6C34878D82A}">
                    <a16:rowId xmlns:a16="http://schemas.microsoft.com/office/drawing/2014/main" val="343307520"/>
                  </a:ext>
                </a:extLst>
              </a:tr>
            </a:tbl>
          </a:graphicData>
        </a:graphic>
      </p:graphicFrame>
      <p:sp>
        <p:nvSpPr>
          <p:cNvPr id="4" name="ZoneTexte 3">
            <a:extLst>
              <a:ext uri="{FF2B5EF4-FFF2-40B4-BE49-F238E27FC236}">
                <a16:creationId xmlns:a16="http://schemas.microsoft.com/office/drawing/2014/main" id="{23893F42-8837-31A4-3BEA-AEE52F56DA0B}"/>
              </a:ext>
            </a:extLst>
          </p:cNvPr>
          <p:cNvSpPr txBox="1"/>
          <p:nvPr/>
        </p:nvSpPr>
        <p:spPr>
          <a:xfrm>
            <a:off x="0" y="547857"/>
            <a:ext cx="1071127" cy="396583"/>
          </a:xfrm>
          <a:prstGeom prst="rect">
            <a:avLst/>
          </a:prstGeom>
          <a:noFill/>
        </p:spPr>
        <p:txBody>
          <a:bodyPr wrap="none" rtlCol="0">
            <a:spAutoFit/>
          </a:bodyPr>
          <a:lstStyle/>
          <a:p>
            <a:r>
              <a:rPr lang="fr-FR" sz="1977">
                <a:solidFill>
                  <a:schemeClr val="bg1"/>
                </a:solidFill>
              </a:rPr>
              <a:t>Charges</a:t>
            </a:r>
            <a:endParaRPr lang="fr-FR" sz="1977"/>
          </a:p>
        </p:txBody>
      </p:sp>
    </p:spTree>
    <p:custDataLst>
      <p:tags r:id="rId1"/>
    </p:custDataLst>
    <p:extLst>
      <p:ext uri="{BB962C8B-B14F-4D97-AF65-F5344CB8AC3E}">
        <p14:creationId xmlns:p14="http://schemas.microsoft.com/office/powerpoint/2010/main" val="2577960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3079" name="Group 307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308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FR"/>
            </a:p>
          </p:txBody>
        </p:sp>
        <p:sp>
          <p:nvSpPr>
            <p:cNvPr id="308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FR"/>
            </a:p>
          </p:txBody>
        </p:sp>
        <p:sp>
          <p:nvSpPr>
            <p:cNvPr id="308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FR"/>
            </a:p>
          </p:txBody>
        </p:sp>
        <p:sp>
          <p:nvSpPr>
            <p:cNvPr id="308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FR"/>
            </a:p>
          </p:txBody>
        </p:sp>
        <p:sp>
          <p:nvSpPr>
            <p:cNvPr id="308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FR"/>
            </a:p>
          </p:txBody>
        </p:sp>
        <p:sp>
          <p:nvSpPr>
            <p:cNvPr id="308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FR"/>
            </a:p>
          </p:txBody>
        </p:sp>
        <p:sp>
          <p:nvSpPr>
            <p:cNvPr id="308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FR"/>
            </a:p>
          </p:txBody>
        </p:sp>
        <p:sp>
          <p:nvSpPr>
            <p:cNvPr id="308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FR"/>
            </a:p>
          </p:txBody>
        </p:sp>
        <p:sp>
          <p:nvSpPr>
            <p:cNvPr id="308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FR"/>
            </a:p>
          </p:txBody>
        </p:sp>
        <p:sp>
          <p:nvSpPr>
            <p:cNvPr id="308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FR"/>
            </a:p>
          </p:txBody>
        </p:sp>
        <p:sp>
          <p:nvSpPr>
            <p:cNvPr id="309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FR"/>
            </a:p>
          </p:txBody>
        </p:sp>
        <p:sp>
          <p:nvSpPr>
            <p:cNvPr id="309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FR"/>
            </a:p>
          </p:txBody>
        </p:sp>
      </p:grpSp>
      <p:grpSp>
        <p:nvGrpSpPr>
          <p:cNvPr id="3093" name="Group 309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309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FR"/>
            </a:p>
          </p:txBody>
        </p:sp>
        <p:sp>
          <p:nvSpPr>
            <p:cNvPr id="309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FR"/>
            </a:p>
          </p:txBody>
        </p:sp>
        <p:sp>
          <p:nvSpPr>
            <p:cNvPr id="309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FR"/>
            </a:p>
          </p:txBody>
        </p:sp>
        <p:sp>
          <p:nvSpPr>
            <p:cNvPr id="309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FR"/>
            </a:p>
          </p:txBody>
        </p:sp>
        <p:sp>
          <p:nvSpPr>
            <p:cNvPr id="309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FR"/>
            </a:p>
          </p:txBody>
        </p:sp>
        <p:sp>
          <p:nvSpPr>
            <p:cNvPr id="309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FR"/>
            </a:p>
          </p:txBody>
        </p:sp>
        <p:sp>
          <p:nvSpPr>
            <p:cNvPr id="310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FR"/>
            </a:p>
          </p:txBody>
        </p:sp>
        <p:sp>
          <p:nvSpPr>
            <p:cNvPr id="310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FR"/>
            </a:p>
          </p:txBody>
        </p:sp>
        <p:sp>
          <p:nvSpPr>
            <p:cNvPr id="310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FR"/>
            </a:p>
          </p:txBody>
        </p:sp>
        <p:sp>
          <p:nvSpPr>
            <p:cNvPr id="310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FR"/>
            </a:p>
          </p:txBody>
        </p:sp>
        <p:sp>
          <p:nvSpPr>
            <p:cNvPr id="310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FR"/>
            </a:p>
          </p:txBody>
        </p:sp>
        <p:sp>
          <p:nvSpPr>
            <p:cNvPr id="310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FR"/>
            </a:p>
          </p:txBody>
        </p:sp>
      </p:grpSp>
      <p:sp>
        <p:nvSpPr>
          <p:cNvPr id="3107" name="Rectangle 310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109"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242857"/>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fr-FR"/>
          </a:p>
        </p:txBody>
      </p:sp>
      <p:sp useBgFill="1">
        <p:nvSpPr>
          <p:cNvPr id="3111" name="Rectangle 3110">
            <a:extLst>
              <a:ext uri="{FF2B5EF4-FFF2-40B4-BE49-F238E27FC236}">
                <a16:creationId xmlns:a16="http://schemas.microsoft.com/office/drawing/2014/main" id="{95FFA5E0-4C70-431D-A19D-18415F6C4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Photos Encombrements en Belgique | Moniteur Automobile">
            <a:extLst>
              <a:ext uri="{FF2B5EF4-FFF2-40B4-BE49-F238E27FC236}">
                <a16:creationId xmlns:a16="http://schemas.microsoft.com/office/drawing/2014/main" id="{B1792A0F-D099-B2E4-200C-98AF939181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348" r="9091"/>
          <a:stretch/>
        </p:blipFill>
        <p:spPr bwMode="auto">
          <a:xfrm>
            <a:off x="20" y="10"/>
            <a:ext cx="9143980" cy="5143490"/>
          </a:xfrm>
          <a:prstGeom prst="rect">
            <a:avLst/>
          </a:prstGeom>
          <a:noFill/>
          <a:extLst>
            <a:ext uri="{909E8E84-426E-40DD-AFC4-6F175D3DCCD1}">
              <a14:hiddenFill xmlns:a14="http://schemas.microsoft.com/office/drawing/2010/main">
                <a:solidFill>
                  <a:srgbClr val="FFFFFF"/>
                </a:solidFill>
              </a14:hiddenFill>
            </a:ext>
          </a:extLst>
        </p:spPr>
      </p:pic>
      <p:sp>
        <p:nvSpPr>
          <p:cNvPr id="3113" name="Freeform 5">
            <a:extLst>
              <a:ext uri="{FF2B5EF4-FFF2-40B4-BE49-F238E27FC236}">
                <a16:creationId xmlns:a16="http://schemas.microsoft.com/office/drawing/2014/main" id="{4536C52F-C11B-4718-8B63-3E4A43465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724222"/>
            <a:ext cx="7951572" cy="1627792"/>
          </a:xfrm>
          <a:custGeom>
            <a:avLst/>
            <a:gdLst>
              <a:gd name="T0" fmla="*/ 2253 w 2259"/>
              <a:gd name="T1" fmla="*/ 195 h 413"/>
              <a:gd name="T2" fmla="*/ 2064 w 2259"/>
              <a:gd name="T3" fmla="*/ 7 h 413"/>
              <a:gd name="T4" fmla="*/ 2062 w 2259"/>
              <a:gd name="T5" fmla="*/ 5 h 413"/>
              <a:gd name="T6" fmla="*/ 2048 w 2259"/>
              <a:gd name="T7" fmla="*/ 0 h 413"/>
              <a:gd name="T8" fmla="*/ 891 w 2259"/>
              <a:gd name="T9" fmla="*/ 0 h 413"/>
              <a:gd name="T10" fmla="*/ 851 w 2259"/>
              <a:gd name="T11" fmla="*/ 0 h 413"/>
              <a:gd name="T12" fmla="*/ 541 w 2259"/>
              <a:gd name="T13" fmla="*/ 0 h 413"/>
              <a:gd name="T14" fmla="*/ 54 w 2259"/>
              <a:gd name="T15" fmla="*/ 0 h 413"/>
              <a:gd name="T16" fmla="*/ 0 w 2259"/>
              <a:gd name="T17" fmla="*/ 0 h 413"/>
              <a:gd name="T18" fmla="*/ 0 w 2259"/>
              <a:gd name="T19" fmla="*/ 413 h 413"/>
              <a:gd name="T20" fmla="*/ 54 w 2259"/>
              <a:gd name="T21" fmla="*/ 413 h 413"/>
              <a:gd name="T22" fmla="*/ 541 w 2259"/>
              <a:gd name="T23" fmla="*/ 413 h 413"/>
              <a:gd name="T24" fmla="*/ 851 w 2259"/>
              <a:gd name="T25" fmla="*/ 413 h 413"/>
              <a:gd name="T26" fmla="*/ 891 w 2259"/>
              <a:gd name="T27" fmla="*/ 413 h 413"/>
              <a:gd name="T28" fmla="*/ 2048 w 2259"/>
              <a:gd name="T29" fmla="*/ 413 h 413"/>
              <a:gd name="T30" fmla="*/ 2062 w 2259"/>
              <a:gd name="T31" fmla="*/ 408 h 413"/>
              <a:gd name="T32" fmla="*/ 2064 w 2259"/>
              <a:gd name="T33" fmla="*/ 406 h 413"/>
              <a:gd name="T34" fmla="*/ 2253 w 2259"/>
              <a:gd name="T35" fmla="*/ 217 h 413"/>
              <a:gd name="T36" fmla="*/ 2253 w 2259"/>
              <a:gd name="T37" fmla="*/ 1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9" h="413">
                <a:moveTo>
                  <a:pt x="2253" y="195"/>
                </a:moveTo>
                <a:cubicBezTo>
                  <a:pt x="2064" y="7"/>
                  <a:pt x="2064" y="7"/>
                  <a:pt x="2064" y="7"/>
                </a:cubicBezTo>
                <a:cubicBezTo>
                  <a:pt x="2064" y="6"/>
                  <a:pt x="2063" y="5"/>
                  <a:pt x="2062" y="5"/>
                </a:cubicBezTo>
                <a:cubicBezTo>
                  <a:pt x="2058" y="2"/>
                  <a:pt x="2053" y="0"/>
                  <a:pt x="2048" y="0"/>
                </a:cubicBezTo>
                <a:cubicBezTo>
                  <a:pt x="891" y="0"/>
                  <a:pt x="891" y="0"/>
                  <a:pt x="891" y="0"/>
                </a:cubicBezTo>
                <a:cubicBezTo>
                  <a:pt x="851" y="0"/>
                  <a:pt x="851" y="0"/>
                  <a:pt x="851" y="0"/>
                </a:cubicBezTo>
                <a:cubicBezTo>
                  <a:pt x="541" y="0"/>
                  <a:pt x="541" y="0"/>
                  <a:pt x="541" y="0"/>
                </a:cubicBezTo>
                <a:cubicBezTo>
                  <a:pt x="54" y="0"/>
                  <a:pt x="54" y="0"/>
                  <a:pt x="54" y="0"/>
                </a:cubicBezTo>
                <a:cubicBezTo>
                  <a:pt x="0" y="0"/>
                  <a:pt x="0" y="0"/>
                  <a:pt x="0" y="0"/>
                </a:cubicBezTo>
                <a:cubicBezTo>
                  <a:pt x="0" y="413"/>
                  <a:pt x="0" y="413"/>
                  <a:pt x="0" y="413"/>
                </a:cubicBezTo>
                <a:cubicBezTo>
                  <a:pt x="54" y="413"/>
                  <a:pt x="54" y="413"/>
                  <a:pt x="54" y="413"/>
                </a:cubicBezTo>
                <a:cubicBezTo>
                  <a:pt x="541" y="413"/>
                  <a:pt x="541" y="413"/>
                  <a:pt x="541" y="413"/>
                </a:cubicBezTo>
                <a:cubicBezTo>
                  <a:pt x="851" y="413"/>
                  <a:pt x="851" y="413"/>
                  <a:pt x="851" y="413"/>
                </a:cubicBezTo>
                <a:cubicBezTo>
                  <a:pt x="891" y="413"/>
                  <a:pt x="891" y="413"/>
                  <a:pt x="891" y="413"/>
                </a:cubicBezTo>
                <a:cubicBezTo>
                  <a:pt x="2048" y="413"/>
                  <a:pt x="2048" y="413"/>
                  <a:pt x="2048" y="413"/>
                </a:cubicBezTo>
                <a:cubicBezTo>
                  <a:pt x="2053" y="413"/>
                  <a:pt x="2058" y="411"/>
                  <a:pt x="2062" y="408"/>
                </a:cubicBezTo>
                <a:cubicBezTo>
                  <a:pt x="2063" y="407"/>
                  <a:pt x="2064" y="406"/>
                  <a:pt x="2064" y="406"/>
                </a:cubicBezTo>
                <a:cubicBezTo>
                  <a:pt x="2253" y="217"/>
                  <a:pt x="2253" y="217"/>
                  <a:pt x="2253" y="217"/>
                </a:cubicBezTo>
                <a:cubicBezTo>
                  <a:pt x="2259" y="211"/>
                  <a:pt x="2259" y="201"/>
                  <a:pt x="2253" y="195"/>
                </a:cubicBez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609E2123-7962-6681-DF24-037440A1035D}"/>
              </a:ext>
            </a:extLst>
          </p:cNvPr>
          <p:cNvSpPr>
            <a:spLocks noGrp="1"/>
          </p:cNvSpPr>
          <p:nvPr>
            <p:ph type="title"/>
          </p:nvPr>
        </p:nvSpPr>
        <p:spPr>
          <a:xfrm>
            <a:off x="117404" y="3226953"/>
            <a:ext cx="7283873" cy="719183"/>
          </a:xfrm>
        </p:spPr>
        <p:txBody>
          <a:bodyPr vert="horz" lIns="91440" tIns="45720" rIns="91440" bIns="45720" rtlCol="0" anchor="b">
            <a:normAutofit fontScale="90000"/>
          </a:bodyPr>
          <a:lstStyle/>
          <a:p>
            <a:pPr defTabSz="457200"/>
            <a:r>
              <a:rPr lang="en-US" sz="3300" dirty="0" err="1">
                <a:solidFill>
                  <a:srgbClr val="FEFFFF"/>
                </a:solidFill>
              </a:rPr>
              <a:t>Désencombrement</a:t>
            </a:r>
            <a:r>
              <a:rPr lang="en-US" sz="3300" dirty="0">
                <a:solidFill>
                  <a:srgbClr val="FEFFFF"/>
                </a:solidFill>
              </a:rPr>
              <a:t> des diapositives</a:t>
            </a:r>
          </a:p>
        </p:txBody>
      </p:sp>
      <p:sp>
        <p:nvSpPr>
          <p:cNvPr id="3" name="Espace réservé du numéro de diapositive 2">
            <a:extLst>
              <a:ext uri="{FF2B5EF4-FFF2-40B4-BE49-F238E27FC236}">
                <a16:creationId xmlns:a16="http://schemas.microsoft.com/office/drawing/2014/main" id="{CCE0ADFE-B02B-6243-72B0-0D5B4177231D}"/>
              </a:ext>
            </a:extLst>
          </p:cNvPr>
          <p:cNvSpPr>
            <a:spLocks noGrp="1"/>
          </p:cNvSpPr>
          <p:nvPr>
            <p:ph type="sldNum" sz="quarter" idx="12"/>
          </p:nvPr>
        </p:nvSpPr>
        <p:spPr>
          <a:xfrm>
            <a:off x="8338023" y="4604000"/>
            <a:ext cx="584825" cy="273844"/>
          </a:xfrm>
        </p:spPr>
        <p:txBody>
          <a:bodyPr/>
          <a:lstStyle/>
          <a:p>
            <a:fld id="{C18BADB2-18C9-2A44-B609-E3E49176EB07}" type="slidenum">
              <a:rPr lang="en-US" smtClean="0"/>
              <a:pPr/>
              <a:t>23</a:t>
            </a:fld>
            <a:endParaRPr lang="en-US" dirty="0"/>
          </a:p>
        </p:txBody>
      </p:sp>
    </p:spTree>
    <p:extLst>
      <p:ext uri="{BB962C8B-B14F-4D97-AF65-F5344CB8AC3E}">
        <p14:creationId xmlns:p14="http://schemas.microsoft.com/office/powerpoint/2010/main" val="1471080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EB19A70-A3AC-E732-7074-7B1E484CB041}"/>
              </a:ext>
            </a:extLst>
          </p:cNvPr>
          <p:cNvSpPr>
            <a:spLocks noGrp="1"/>
          </p:cNvSpPr>
          <p:nvPr>
            <p:ph idx="1"/>
          </p:nvPr>
        </p:nvSpPr>
        <p:spPr>
          <a:xfrm>
            <a:off x="1285111" y="267494"/>
            <a:ext cx="7488832" cy="4237931"/>
          </a:xfrm>
        </p:spPr>
        <p:txBody>
          <a:bodyPr>
            <a:normAutofit/>
          </a:bodyPr>
          <a:lstStyle/>
          <a:p>
            <a:r>
              <a:rPr lang="fr-FR" sz="2800" dirty="0"/>
              <a:t>Plus il y a de contenu sur vos diapositives, moins elles sont lisibles.</a:t>
            </a:r>
          </a:p>
          <a:p>
            <a:r>
              <a:rPr lang="fr-FR" sz="2800" dirty="0"/>
              <a:t>Limitez le contenu de </a:t>
            </a:r>
            <a:r>
              <a:rPr lang="fr-FR" sz="2800"/>
              <a:t>la diapositive </a:t>
            </a:r>
            <a:r>
              <a:rPr lang="fr-FR" sz="2800" dirty="0"/>
              <a:t>à une idée à la fois.</a:t>
            </a:r>
          </a:p>
          <a:p>
            <a:r>
              <a:rPr lang="fr-FR" sz="2800" dirty="0"/>
              <a:t>Le nombre de diapositives d’une présentation n’est pas important.</a:t>
            </a:r>
          </a:p>
          <a:p>
            <a:r>
              <a:rPr lang="fr-FR" sz="2800" dirty="0"/>
              <a:t>Supprimez les informations inutiles.</a:t>
            </a:r>
          </a:p>
        </p:txBody>
      </p:sp>
      <p:sp>
        <p:nvSpPr>
          <p:cNvPr id="5" name="Espace réservé du numéro de diapositive 4">
            <a:extLst>
              <a:ext uri="{FF2B5EF4-FFF2-40B4-BE49-F238E27FC236}">
                <a16:creationId xmlns:a16="http://schemas.microsoft.com/office/drawing/2014/main" id="{7EF6499F-E9CA-37AC-8F02-2753701393CD}"/>
              </a:ext>
            </a:extLst>
          </p:cNvPr>
          <p:cNvSpPr>
            <a:spLocks noGrp="1"/>
          </p:cNvSpPr>
          <p:nvPr>
            <p:ph type="sldNum" sz="quarter" idx="12"/>
          </p:nvPr>
        </p:nvSpPr>
        <p:spPr/>
        <p:txBody>
          <a:bodyPr/>
          <a:lstStyle/>
          <a:p>
            <a:fld id="{C18BADB2-18C9-2A44-B609-E3E49176EB07}" type="slidenum">
              <a:rPr lang="en-US" smtClean="0"/>
              <a:pPr/>
              <a:t>24</a:t>
            </a:fld>
            <a:endParaRPr lang="en-US"/>
          </a:p>
        </p:txBody>
      </p:sp>
    </p:spTree>
    <p:extLst>
      <p:ext uri="{BB962C8B-B14F-4D97-AF65-F5344CB8AC3E}">
        <p14:creationId xmlns:p14="http://schemas.microsoft.com/office/powerpoint/2010/main" val="38668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non EOS 4000D Kit 18-55mm III Appareil photo reflex numérique avec EF ...">
            <a:extLst>
              <a:ext uri="{FF2B5EF4-FFF2-40B4-BE49-F238E27FC236}">
                <a16:creationId xmlns:a16="http://schemas.microsoft.com/office/drawing/2014/main" id="{877C2E56-992A-5B31-A3C0-C157DC9C8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330" y="406635"/>
            <a:ext cx="1202825" cy="10587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rsonnaliser photo en ligne – album photo personnalisé gratuit – Brilnt">
            <a:extLst>
              <a:ext uri="{FF2B5EF4-FFF2-40B4-BE49-F238E27FC236}">
                <a16:creationId xmlns:a16="http://schemas.microsoft.com/office/drawing/2014/main" id="{2670229A-85CD-D4B4-CDDC-4F32518D62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835" y="499220"/>
            <a:ext cx="1310728" cy="8735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Os 14: Apple revela novidades do sistema operacional com tela inicial ...">
            <a:extLst>
              <a:ext uri="{FF2B5EF4-FFF2-40B4-BE49-F238E27FC236}">
                <a16:creationId xmlns:a16="http://schemas.microsoft.com/office/drawing/2014/main" id="{509950C1-1193-158F-B511-96980122D48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313" t="7510" r="50978" b="7510"/>
          <a:stretch/>
        </p:blipFill>
        <p:spPr bwMode="auto">
          <a:xfrm>
            <a:off x="1980147" y="730575"/>
            <a:ext cx="849545" cy="167651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dobe Photoshop Elements Review | PCMag">
            <a:extLst>
              <a:ext uri="{FF2B5EF4-FFF2-40B4-BE49-F238E27FC236}">
                <a16:creationId xmlns:a16="http://schemas.microsoft.com/office/drawing/2014/main" id="{EE9A4848-6CDB-319B-91ED-6357F4E8C26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123" t="4019" r="31238" b="5167"/>
          <a:stretch/>
        </p:blipFill>
        <p:spPr bwMode="auto">
          <a:xfrm>
            <a:off x="7813587" y="406635"/>
            <a:ext cx="808099" cy="8364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10CF9D4-17D3-DFAB-C9B6-93E8C381F2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4251" y="389644"/>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410D6AC-134A-3B2B-84AC-2430D650FB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8985" y="2781081"/>
            <a:ext cx="1042988" cy="103822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2E14BFA9-674B-B21B-9B96-10D3CAEBF728}"/>
              </a:ext>
            </a:extLst>
          </p:cNvPr>
          <p:cNvSpPr txBox="1"/>
          <p:nvPr/>
        </p:nvSpPr>
        <p:spPr>
          <a:xfrm>
            <a:off x="489629" y="839377"/>
            <a:ext cx="1292341" cy="3965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none" rtlCol="0">
            <a:spAutoFit/>
          </a:bodyPr>
          <a:lstStyle/>
          <a:p>
            <a:r>
              <a:rPr lang="fr-FR" sz="1977"/>
              <a:t>La photo</a:t>
            </a:r>
          </a:p>
        </p:txBody>
      </p:sp>
      <p:sp>
        <p:nvSpPr>
          <p:cNvPr id="4" name="AutoShape 6" descr="10 Great Library Marketing Videos | Q&amp;A: Two-Way Text Messaging Software">
            <a:extLst>
              <a:ext uri="{FF2B5EF4-FFF2-40B4-BE49-F238E27FC236}">
                <a16:creationId xmlns:a16="http://schemas.microsoft.com/office/drawing/2014/main" id="{1476AEE2-5D7E-8E33-D488-8351FE81DC0B}"/>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977"/>
          </a:p>
        </p:txBody>
      </p:sp>
      <p:pic>
        <p:nvPicPr>
          <p:cNvPr id="1036" name="Picture 12" descr="Voir les détails de l’image associée. Відео за творами українських письменників :: Рідне слово">
            <a:extLst>
              <a:ext uri="{FF2B5EF4-FFF2-40B4-BE49-F238E27FC236}">
                <a16:creationId xmlns:a16="http://schemas.microsoft.com/office/drawing/2014/main" id="{3A30074D-04B8-6091-83F4-3DEE1E2F29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5424" y="1527854"/>
            <a:ext cx="1674344" cy="137144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ésultat d’images pour imovie">
            <a:extLst>
              <a:ext uri="{FF2B5EF4-FFF2-40B4-BE49-F238E27FC236}">
                <a16:creationId xmlns:a16="http://schemas.microsoft.com/office/drawing/2014/main" id="{EF730F4E-F458-0E86-CC87-A11D8BFBC9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55763" y="1599216"/>
            <a:ext cx="1407821" cy="94026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A58C3D4F-485E-47F5-9254-2DB8BE0A8A50}"/>
              </a:ext>
            </a:extLst>
          </p:cNvPr>
          <p:cNvSpPr txBox="1"/>
          <p:nvPr/>
        </p:nvSpPr>
        <p:spPr>
          <a:xfrm>
            <a:off x="7716756" y="2069548"/>
            <a:ext cx="1242648" cy="3965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none" rtlCol="0">
            <a:spAutoFit/>
          </a:bodyPr>
          <a:lstStyle/>
          <a:p>
            <a:r>
              <a:rPr lang="fr-FR" sz="1977"/>
              <a:t>La vidéo</a:t>
            </a:r>
          </a:p>
        </p:txBody>
      </p:sp>
      <p:pic>
        <p:nvPicPr>
          <p:cNvPr id="1040" name="Picture 16" descr="Résultat d’images pour ios">
            <a:extLst>
              <a:ext uri="{FF2B5EF4-FFF2-40B4-BE49-F238E27FC236}">
                <a16:creationId xmlns:a16="http://schemas.microsoft.com/office/drawing/2014/main" id="{18310600-5391-6CF5-254D-3368D4D8D67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1939" y="2868853"/>
            <a:ext cx="1162340" cy="90181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53D63E1B-4B52-B30B-277B-95C66D0A9821}"/>
              </a:ext>
            </a:extLst>
          </p:cNvPr>
          <p:cNvPicPr>
            <a:picLocks noChangeAspect="1"/>
          </p:cNvPicPr>
          <p:nvPr/>
        </p:nvPicPr>
        <p:blipFill>
          <a:blip r:embed="rId12"/>
          <a:stretch>
            <a:fillRect/>
          </a:stretch>
        </p:blipFill>
        <p:spPr>
          <a:xfrm>
            <a:off x="4114245" y="2991920"/>
            <a:ext cx="1944092" cy="676014"/>
          </a:xfrm>
          <a:prstGeom prst="rect">
            <a:avLst/>
          </a:prstGeom>
        </p:spPr>
      </p:pic>
      <p:sp>
        <p:nvSpPr>
          <p:cNvPr id="21" name="ZoneTexte 20">
            <a:extLst>
              <a:ext uri="{FF2B5EF4-FFF2-40B4-BE49-F238E27FC236}">
                <a16:creationId xmlns:a16="http://schemas.microsoft.com/office/drawing/2014/main" id="{5AE84D01-BFB7-3AEC-23C5-66A1FAB99919}"/>
              </a:ext>
            </a:extLst>
          </p:cNvPr>
          <p:cNvSpPr txBox="1"/>
          <p:nvPr/>
        </p:nvSpPr>
        <p:spPr>
          <a:xfrm>
            <a:off x="6342054" y="2967350"/>
            <a:ext cx="2801946" cy="7008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fr-FR" sz="1977"/>
              <a:t>L’environnement Apple</a:t>
            </a:r>
          </a:p>
        </p:txBody>
      </p:sp>
      <p:pic>
        <p:nvPicPr>
          <p:cNvPr id="1042" name="Picture 18" descr="Résultat d’images pour microsoft 365">
            <a:extLst>
              <a:ext uri="{FF2B5EF4-FFF2-40B4-BE49-F238E27FC236}">
                <a16:creationId xmlns:a16="http://schemas.microsoft.com/office/drawing/2014/main" id="{F57E81BB-E7AF-3882-B348-F7B3E2C74B3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4478" y="4083749"/>
            <a:ext cx="1737461" cy="808709"/>
          </a:xfrm>
          <a:prstGeom prst="rect">
            <a:avLst/>
          </a:prstGeom>
          <a:noFill/>
          <a:extLst>
            <a:ext uri="{909E8E84-426E-40DD-AFC4-6F175D3DCCD1}">
              <a14:hiddenFill xmlns:a14="http://schemas.microsoft.com/office/drawing/2010/main">
                <a:solidFill>
                  <a:srgbClr val="FFFFFF"/>
                </a:solidFill>
              </a14:hiddenFill>
            </a:ext>
          </a:extLst>
        </p:spPr>
      </p:pic>
      <p:sp>
        <p:nvSpPr>
          <p:cNvPr id="35" name="ZoneTexte 34">
            <a:extLst>
              <a:ext uri="{FF2B5EF4-FFF2-40B4-BE49-F238E27FC236}">
                <a16:creationId xmlns:a16="http://schemas.microsoft.com/office/drawing/2014/main" id="{60259223-4F9A-120F-AFB9-13AF5BB95DB3}"/>
              </a:ext>
            </a:extLst>
          </p:cNvPr>
          <p:cNvSpPr txBox="1"/>
          <p:nvPr/>
        </p:nvSpPr>
        <p:spPr>
          <a:xfrm>
            <a:off x="7063253" y="4169402"/>
            <a:ext cx="2071401" cy="3965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none" rtlCol="0">
            <a:spAutoFit/>
          </a:bodyPr>
          <a:lstStyle/>
          <a:p>
            <a:r>
              <a:rPr lang="fr-FR" sz="1977"/>
              <a:t>La bureautique</a:t>
            </a:r>
          </a:p>
        </p:txBody>
      </p:sp>
      <p:sp>
        <p:nvSpPr>
          <p:cNvPr id="2" name="ZoneTexte 1">
            <a:extLst>
              <a:ext uri="{FF2B5EF4-FFF2-40B4-BE49-F238E27FC236}">
                <a16:creationId xmlns:a16="http://schemas.microsoft.com/office/drawing/2014/main" id="{B4DBBCAB-345B-1BF6-4E32-7F4413D23A14}"/>
              </a:ext>
            </a:extLst>
          </p:cNvPr>
          <p:cNvSpPr txBox="1"/>
          <p:nvPr/>
        </p:nvSpPr>
        <p:spPr>
          <a:xfrm>
            <a:off x="172853" y="12148"/>
            <a:ext cx="2084225" cy="584775"/>
          </a:xfrm>
          <a:prstGeom prst="rect">
            <a:avLst/>
          </a:prstGeom>
          <a:noFill/>
        </p:spPr>
        <p:txBody>
          <a:bodyPr wrap="none" rtlCol="0">
            <a:spAutoFit/>
          </a:bodyPr>
          <a:lstStyle/>
          <a:p>
            <a:r>
              <a:rPr lang="fr-FR" sz="3200">
                <a:solidFill>
                  <a:srgbClr val="FF0000"/>
                </a:solidFill>
              </a:rPr>
              <a:t>Nos atouts</a:t>
            </a:r>
          </a:p>
        </p:txBody>
      </p:sp>
      <p:pic>
        <p:nvPicPr>
          <p:cNvPr id="4098" name="Picture 2" descr="Résultat d’images pour onedrive">
            <a:extLst>
              <a:ext uri="{FF2B5EF4-FFF2-40B4-BE49-F238E27FC236}">
                <a16:creationId xmlns:a16="http://schemas.microsoft.com/office/drawing/2014/main" id="{8EE45994-1CA3-2C2A-C34A-88EE259DC3B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4464" y="4097306"/>
            <a:ext cx="1334978" cy="7144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w To Fix ICloud Drive Is Loading Error In 5 Easy Ways">
            <a:extLst>
              <a:ext uri="{FF2B5EF4-FFF2-40B4-BE49-F238E27FC236}">
                <a16:creationId xmlns:a16="http://schemas.microsoft.com/office/drawing/2014/main" id="{C50EABE3-F942-D71C-2B99-9EE016A8534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14245" y="4093197"/>
            <a:ext cx="1286151" cy="75029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oogle Drive logo PNG">
            <a:extLst>
              <a:ext uri="{FF2B5EF4-FFF2-40B4-BE49-F238E27FC236}">
                <a16:creationId xmlns:a16="http://schemas.microsoft.com/office/drawing/2014/main" id="{7F9C5990-86CF-70CD-B852-C631CEBFED4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19170" y="4080808"/>
            <a:ext cx="771995" cy="73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762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165" name="Group 5126">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5166"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FR"/>
            </a:p>
          </p:txBody>
        </p:sp>
        <p:sp>
          <p:nvSpPr>
            <p:cNvPr id="5167"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FR"/>
            </a:p>
          </p:txBody>
        </p:sp>
        <p:sp>
          <p:nvSpPr>
            <p:cNvPr id="5168"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FR"/>
            </a:p>
          </p:txBody>
        </p:sp>
        <p:sp>
          <p:nvSpPr>
            <p:cNvPr id="5169"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FR"/>
            </a:p>
          </p:txBody>
        </p:sp>
        <p:sp>
          <p:nvSpPr>
            <p:cNvPr id="5170"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FR"/>
            </a:p>
          </p:txBody>
        </p:sp>
        <p:sp>
          <p:nvSpPr>
            <p:cNvPr id="5171"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FR"/>
            </a:p>
          </p:txBody>
        </p:sp>
        <p:sp>
          <p:nvSpPr>
            <p:cNvPr id="5172"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FR"/>
            </a:p>
          </p:txBody>
        </p:sp>
        <p:sp>
          <p:nvSpPr>
            <p:cNvPr id="5173"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FR"/>
            </a:p>
          </p:txBody>
        </p:sp>
        <p:sp>
          <p:nvSpPr>
            <p:cNvPr id="5174"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FR"/>
            </a:p>
          </p:txBody>
        </p:sp>
        <p:sp>
          <p:nvSpPr>
            <p:cNvPr id="5175"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FR"/>
            </a:p>
          </p:txBody>
        </p:sp>
        <p:sp>
          <p:nvSpPr>
            <p:cNvPr id="5176"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FR"/>
            </a:p>
          </p:txBody>
        </p:sp>
        <p:sp>
          <p:nvSpPr>
            <p:cNvPr id="5177"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FR"/>
            </a:p>
          </p:txBody>
        </p:sp>
      </p:grpSp>
      <p:grpSp>
        <p:nvGrpSpPr>
          <p:cNvPr id="5178" name="Group 5140">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5179"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FR"/>
            </a:p>
          </p:txBody>
        </p:sp>
        <p:sp>
          <p:nvSpPr>
            <p:cNvPr id="5180"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FR"/>
            </a:p>
          </p:txBody>
        </p:sp>
        <p:sp>
          <p:nvSpPr>
            <p:cNvPr id="5181"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FR"/>
            </a:p>
          </p:txBody>
        </p:sp>
        <p:sp>
          <p:nvSpPr>
            <p:cNvPr id="5182"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FR"/>
            </a:p>
          </p:txBody>
        </p:sp>
        <p:sp>
          <p:nvSpPr>
            <p:cNvPr id="5183"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FR"/>
            </a:p>
          </p:txBody>
        </p:sp>
        <p:sp>
          <p:nvSpPr>
            <p:cNvPr id="5184"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FR"/>
            </a:p>
          </p:txBody>
        </p:sp>
        <p:sp>
          <p:nvSpPr>
            <p:cNvPr id="5185"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FR"/>
            </a:p>
          </p:txBody>
        </p:sp>
        <p:sp>
          <p:nvSpPr>
            <p:cNvPr id="5186"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FR"/>
            </a:p>
          </p:txBody>
        </p:sp>
        <p:sp>
          <p:nvSpPr>
            <p:cNvPr id="5187"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FR"/>
            </a:p>
          </p:txBody>
        </p:sp>
        <p:sp>
          <p:nvSpPr>
            <p:cNvPr id="5188"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FR"/>
            </a:p>
          </p:txBody>
        </p:sp>
        <p:sp>
          <p:nvSpPr>
            <p:cNvPr id="5189"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FR"/>
            </a:p>
          </p:txBody>
        </p:sp>
        <p:sp>
          <p:nvSpPr>
            <p:cNvPr id="5190"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FR"/>
            </a:p>
          </p:txBody>
        </p:sp>
      </p:grpSp>
      <p:sp>
        <p:nvSpPr>
          <p:cNvPr id="5191" name="Rectangle 5190">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5192"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242857"/>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fr-FR"/>
          </a:p>
        </p:txBody>
      </p:sp>
      <p:sp useBgFill="1">
        <p:nvSpPr>
          <p:cNvPr id="5193" name="Rectangle 5192">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9"/>
            <a:ext cx="9144000" cy="5140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4" name="Rectangle 5193">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9799" cy="51435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124D3AE3-4B71-33D3-81CB-59F3AAB6391A}"/>
              </a:ext>
            </a:extLst>
          </p:cNvPr>
          <p:cNvSpPr>
            <a:spLocks noGrp="1"/>
          </p:cNvSpPr>
          <p:nvPr>
            <p:ph type="title"/>
          </p:nvPr>
        </p:nvSpPr>
        <p:spPr>
          <a:xfrm>
            <a:off x="113203" y="725562"/>
            <a:ext cx="3126158" cy="2957438"/>
          </a:xfrm>
        </p:spPr>
        <p:txBody>
          <a:bodyPr vert="horz" lIns="91440" tIns="45720" rIns="91440" bIns="45720" rtlCol="0" anchor="b">
            <a:normAutofit/>
          </a:bodyPr>
          <a:lstStyle/>
          <a:p>
            <a:pPr defTabSz="457200"/>
            <a:r>
              <a:rPr lang="en-US" sz="4400">
                <a:solidFill>
                  <a:srgbClr val="FEFFFF"/>
                </a:solidFill>
              </a:rPr>
              <a:t>Nos </a:t>
            </a:r>
            <a:r>
              <a:rPr lang="en-US" sz="4400" err="1">
                <a:solidFill>
                  <a:srgbClr val="FEFFFF"/>
                </a:solidFill>
              </a:rPr>
              <a:t>atouts</a:t>
            </a:r>
            <a:endParaRPr lang="en-US" sz="4400">
              <a:solidFill>
                <a:srgbClr val="FEFFFF"/>
              </a:solidFill>
            </a:endParaRPr>
          </a:p>
        </p:txBody>
      </p:sp>
      <p:sp>
        <p:nvSpPr>
          <p:cNvPr id="5195"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3774755"/>
            <a:ext cx="4053016" cy="642785"/>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Espace réservé du numéro de diapositive 4">
            <a:extLst>
              <a:ext uri="{FF2B5EF4-FFF2-40B4-BE49-F238E27FC236}">
                <a16:creationId xmlns:a16="http://schemas.microsoft.com/office/drawing/2014/main" id="{FD5CCF29-CCD7-0185-FA59-18807CB258A9}"/>
              </a:ext>
            </a:extLst>
          </p:cNvPr>
          <p:cNvSpPr>
            <a:spLocks noGrp="1"/>
          </p:cNvSpPr>
          <p:nvPr>
            <p:ph type="sldNum" sz="quarter" idx="12"/>
          </p:nvPr>
        </p:nvSpPr>
        <p:spPr>
          <a:xfrm>
            <a:off x="8106147" y="4543954"/>
            <a:ext cx="487883" cy="388218"/>
          </a:xfrm>
        </p:spPr>
        <p:txBody>
          <a:bodyPr vert="horz" lIns="91440" tIns="45720" rIns="91440" bIns="45720" rtlCol="0" anchor="ctr">
            <a:normAutofit/>
          </a:bodyPr>
          <a:lstStyle/>
          <a:p>
            <a:pPr>
              <a:lnSpc>
                <a:spcPct val="90000"/>
              </a:lnSpc>
              <a:spcAft>
                <a:spcPts val="600"/>
              </a:spcAft>
            </a:pPr>
            <a:fld id="{C18BADB2-18C9-2A44-B609-E3E49176EB07}" type="slidenum">
              <a:rPr lang="en-US" sz="2000" smtClean="0">
                <a:latin typeface="+mn-lt"/>
                <a:ea typeface="+mn-ea"/>
                <a:cs typeface="+mn-cs"/>
              </a:rPr>
              <a:pPr>
                <a:lnSpc>
                  <a:spcPct val="90000"/>
                </a:lnSpc>
                <a:spcAft>
                  <a:spcPts val="600"/>
                </a:spcAft>
              </a:pPr>
              <a:t>26</a:t>
            </a:fld>
            <a:endParaRPr lang="en-US" sz="2000" dirty="0">
              <a:latin typeface="+mn-lt"/>
              <a:ea typeface="+mn-ea"/>
              <a:cs typeface="+mn-cs"/>
            </a:endParaRPr>
          </a:p>
        </p:txBody>
      </p:sp>
      <p:pic>
        <p:nvPicPr>
          <p:cNvPr id="5122" name="Picture 2" descr="Nos atouts">
            <a:extLst>
              <a:ext uri="{FF2B5EF4-FFF2-40B4-BE49-F238E27FC236}">
                <a16:creationId xmlns:a16="http://schemas.microsoft.com/office/drawing/2014/main" id="{2D9736CD-9D08-28D7-7321-FFF7F21027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57258" y="725562"/>
            <a:ext cx="3697851" cy="369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136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E6E32-4361-BB72-C575-A697404A7568}"/>
            </a:ext>
          </a:extLst>
        </p:cNvPr>
        <p:cNvGrpSpPr/>
        <p:nvPr/>
      </p:nvGrpSpPr>
      <p:grpSpPr>
        <a:xfrm>
          <a:off x="0" y="0"/>
          <a:ext cx="0" cy="0"/>
          <a:chOff x="0" y="0"/>
          <a:chExt cx="0" cy="0"/>
        </a:xfrm>
      </p:grpSpPr>
      <p:pic>
        <p:nvPicPr>
          <p:cNvPr id="2050" name="Picture 2" descr="Canon EOS 4000D Kit 18-55mm III Appareil photo reflex numérique avec EF ...">
            <a:extLst>
              <a:ext uri="{FF2B5EF4-FFF2-40B4-BE49-F238E27FC236}">
                <a16:creationId xmlns:a16="http://schemas.microsoft.com/office/drawing/2014/main" id="{8A9C1ECF-07F2-FB55-3739-9CA66EB5C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1247" y="1635983"/>
            <a:ext cx="1202825" cy="10587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rsonnaliser photo en ligne – album photo personnalisé gratuit – Brilnt">
            <a:extLst>
              <a:ext uri="{FF2B5EF4-FFF2-40B4-BE49-F238E27FC236}">
                <a16:creationId xmlns:a16="http://schemas.microsoft.com/office/drawing/2014/main" id="{455146DE-66F1-CA3E-086A-4004D15FC1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0703" y="484003"/>
            <a:ext cx="1310728" cy="8735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Os 14: Apple revela novidades do sistema operacional com tela inicial ...">
            <a:extLst>
              <a:ext uri="{FF2B5EF4-FFF2-40B4-BE49-F238E27FC236}">
                <a16:creationId xmlns:a16="http://schemas.microsoft.com/office/drawing/2014/main" id="{20C404FD-D5B3-DB89-A26C-A7609810492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313" t="7510" r="50978" b="7510"/>
          <a:stretch/>
        </p:blipFill>
        <p:spPr bwMode="auto">
          <a:xfrm>
            <a:off x="2681795" y="830586"/>
            <a:ext cx="849545" cy="167651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dobe Photoshop Elements Review | PCMag">
            <a:extLst>
              <a:ext uri="{FF2B5EF4-FFF2-40B4-BE49-F238E27FC236}">
                <a16:creationId xmlns:a16="http://schemas.microsoft.com/office/drawing/2014/main" id="{7EA96A39-0996-C9A1-C6EE-A2DF13C1E8B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123" t="4019" r="31238" b="5167"/>
          <a:stretch/>
        </p:blipFill>
        <p:spPr bwMode="auto">
          <a:xfrm>
            <a:off x="5549105" y="521995"/>
            <a:ext cx="808099" cy="8364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F7C020EE-F81A-75A6-0765-DFEC898FD2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1441" y="442716"/>
            <a:ext cx="1038225" cy="103822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9B276D61-7325-8574-E12A-674CB4D81607}"/>
              </a:ext>
            </a:extLst>
          </p:cNvPr>
          <p:cNvSpPr txBox="1"/>
          <p:nvPr/>
        </p:nvSpPr>
        <p:spPr>
          <a:xfrm>
            <a:off x="653117" y="998718"/>
            <a:ext cx="1752403" cy="5232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none" rtlCol="0">
            <a:spAutoFit/>
          </a:bodyPr>
          <a:lstStyle/>
          <a:p>
            <a:r>
              <a:rPr lang="fr-FR" sz="2800"/>
              <a:t>La photo</a:t>
            </a:r>
          </a:p>
        </p:txBody>
      </p:sp>
      <p:sp>
        <p:nvSpPr>
          <p:cNvPr id="4" name="AutoShape 6" descr="10 Great Library Marketing Videos | Q&amp;A: Two-Way Text Messaging Software">
            <a:extLst>
              <a:ext uri="{FF2B5EF4-FFF2-40B4-BE49-F238E27FC236}">
                <a16:creationId xmlns:a16="http://schemas.microsoft.com/office/drawing/2014/main" id="{59072895-FAEA-23C5-3C74-21CF88E92F68}"/>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977"/>
          </a:p>
        </p:txBody>
      </p:sp>
      <p:pic>
        <p:nvPicPr>
          <p:cNvPr id="1038" name="Picture 14" descr="Résultat d’images pour imovie">
            <a:extLst>
              <a:ext uri="{FF2B5EF4-FFF2-40B4-BE49-F238E27FC236}">
                <a16:creationId xmlns:a16="http://schemas.microsoft.com/office/drawing/2014/main" id="{D9C5A027-313F-87AC-6867-32EA1FFC7E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3789" y="3513249"/>
            <a:ext cx="1407821" cy="94026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99B37079-E2DD-4036-B96A-3DA7C4273016}"/>
              </a:ext>
            </a:extLst>
          </p:cNvPr>
          <p:cNvSpPr txBox="1"/>
          <p:nvPr/>
        </p:nvSpPr>
        <p:spPr>
          <a:xfrm>
            <a:off x="1565386" y="3721769"/>
            <a:ext cx="1680268" cy="5232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none" rtlCol="0">
            <a:spAutoFit/>
          </a:bodyPr>
          <a:lstStyle/>
          <a:p>
            <a:r>
              <a:rPr lang="fr-FR" sz="2800"/>
              <a:t>La vidéo</a:t>
            </a:r>
          </a:p>
        </p:txBody>
      </p:sp>
    </p:spTree>
    <p:extLst>
      <p:ext uri="{BB962C8B-B14F-4D97-AF65-F5344CB8AC3E}">
        <p14:creationId xmlns:p14="http://schemas.microsoft.com/office/powerpoint/2010/main" val="348992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 calcmode="lin" valueType="num">
                                      <p:cBhvr additive="base">
                                        <p:cTn id="15" dur="500" fill="hold"/>
                                        <p:tgtEl>
                                          <p:spTgt spid="2052"/>
                                        </p:tgtEl>
                                        <p:attrNameLst>
                                          <p:attrName>ppt_x</p:attrName>
                                        </p:attrNameLst>
                                      </p:cBhvr>
                                      <p:tavLst>
                                        <p:tav tm="0">
                                          <p:val>
                                            <p:strVal val="#ppt_x"/>
                                          </p:val>
                                        </p:tav>
                                        <p:tav tm="100000">
                                          <p:val>
                                            <p:strVal val="#ppt_x"/>
                                          </p:val>
                                        </p:tav>
                                      </p:tavLst>
                                    </p:anim>
                                    <p:anim calcmode="lin" valueType="num">
                                      <p:cBhvr additive="base">
                                        <p:cTn id="16" dur="500" fill="hold"/>
                                        <p:tgtEl>
                                          <p:spTgt spid="205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6"/>
                                        </p:tgtEl>
                                        <p:attrNameLst>
                                          <p:attrName>style.visibility</p:attrName>
                                        </p:attrNameLst>
                                      </p:cBhvr>
                                      <p:to>
                                        <p:strVal val="visible"/>
                                      </p:to>
                                    </p:set>
                                    <p:anim calcmode="lin" valueType="num">
                                      <p:cBhvr additive="base">
                                        <p:cTn id="23" dur="500" fill="hold"/>
                                        <p:tgtEl>
                                          <p:spTgt spid="2056"/>
                                        </p:tgtEl>
                                        <p:attrNameLst>
                                          <p:attrName>ppt_x</p:attrName>
                                        </p:attrNameLst>
                                      </p:cBhvr>
                                      <p:tavLst>
                                        <p:tav tm="0">
                                          <p:val>
                                            <p:strVal val="#ppt_x"/>
                                          </p:val>
                                        </p:tav>
                                        <p:tav tm="100000">
                                          <p:val>
                                            <p:strVal val="#ppt_x"/>
                                          </p:val>
                                        </p:tav>
                                      </p:tavLst>
                                    </p:anim>
                                    <p:anim calcmode="lin" valueType="num">
                                      <p:cBhvr additive="base">
                                        <p:cTn id="24" dur="500" fill="hold"/>
                                        <p:tgtEl>
                                          <p:spTgt spid="205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38"/>
                                        </p:tgtEl>
                                        <p:attrNameLst>
                                          <p:attrName>style.visibility</p:attrName>
                                        </p:attrNameLst>
                                      </p:cBhvr>
                                      <p:to>
                                        <p:strVal val="visible"/>
                                      </p:to>
                                    </p:set>
                                    <p:anim calcmode="lin" valueType="num">
                                      <p:cBhvr additive="base">
                                        <p:cTn id="33" dur="500" fill="hold"/>
                                        <p:tgtEl>
                                          <p:spTgt spid="1038"/>
                                        </p:tgtEl>
                                        <p:attrNameLst>
                                          <p:attrName>ppt_x</p:attrName>
                                        </p:attrNameLst>
                                      </p:cBhvr>
                                      <p:tavLst>
                                        <p:tav tm="0">
                                          <p:val>
                                            <p:strVal val="#ppt_x"/>
                                          </p:val>
                                        </p:tav>
                                        <p:tav tm="100000">
                                          <p:val>
                                            <p:strVal val="#ppt_x"/>
                                          </p:val>
                                        </p:tav>
                                      </p:tavLst>
                                    </p:anim>
                                    <p:anim calcmode="lin" valueType="num">
                                      <p:cBhvr additive="base">
                                        <p:cTn id="34" dur="500" fill="hold"/>
                                        <p:tgtEl>
                                          <p:spTgt spid="103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45F41-79BF-130C-16A3-5F8CB689154F}"/>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E16BC636-D2AC-1AE6-F077-70C29C75F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6598" y="300491"/>
            <a:ext cx="1413619" cy="140716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10 Great Library Marketing Videos | Q&amp;A: Two-Way Text Messaging Software">
            <a:extLst>
              <a:ext uri="{FF2B5EF4-FFF2-40B4-BE49-F238E27FC236}">
                <a16:creationId xmlns:a16="http://schemas.microsoft.com/office/drawing/2014/main" id="{D901FEAD-8BF8-C045-82EC-FCA34F1104E7}"/>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977"/>
          </a:p>
        </p:txBody>
      </p:sp>
      <p:pic>
        <p:nvPicPr>
          <p:cNvPr id="1040" name="Picture 16" descr="Résultat d’images pour ios">
            <a:extLst>
              <a:ext uri="{FF2B5EF4-FFF2-40B4-BE49-F238E27FC236}">
                <a16:creationId xmlns:a16="http://schemas.microsoft.com/office/drawing/2014/main" id="{165E773E-AA6D-F491-E244-7A83104BBC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276" y="321624"/>
            <a:ext cx="1562168" cy="121202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1E668238-1E9C-B3D8-962E-EADF068FB09B}"/>
              </a:ext>
            </a:extLst>
          </p:cNvPr>
          <p:cNvPicPr>
            <a:picLocks noChangeAspect="1"/>
          </p:cNvPicPr>
          <p:nvPr/>
        </p:nvPicPr>
        <p:blipFill>
          <a:blip r:embed="rId5"/>
          <a:stretch>
            <a:fillRect/>
          </a:stretch>
        </p:blipFill>
        <p:spPr>
          <a:xfrm>
            <a:off x="5015452" y="1890753"/>
            <a:ext cx="1944092" cy="676014"/>
          </a:xfrm>
          <a:prstGeom prst="rect">
            <a:avLst/>
          </a:prstGeom>
        </p:spPr>
      </p:pic>
      <p:sp>
        <p:nvSpPr>
          <p:cNvPr id="21" name="ZoneTexte 20">
            <a:extLst>
              <a:ext uri="{FF2B5EF4-FFF2-40B4-BE49-F238E27FC236}">
                <a16:creationId xmlns:a16="http://schemas.microsoft.com/office/drawing/2014/main" id="{2DEA1720-B5EE-78C6-9DBB-3AD947261948}"/>
              </a:ext>
            </a:extLst>
          </p:cNvPr>
          <p:cNvSpPr txBox="1"/>
          <p:nvPr/>
        </p:nvSpPr>
        <p:spPr>
          <a:xfrm>
            <a:off x="395536" y="411510"/>
            <a:ext cx="3309079" cy="9541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fr-FR" sz="2800"/>
              <a:t>L’environnement Apple</a:t>
            </a:r>
          </a:p>
        </p:txBody>
      </p:sp>
      <p:pic>
        <p:nvPicPr>
          <p:cNvPr id="1042" name="Picture 18" descr="Résultat d’images pour microsoft 365">
            <a:extLst>
              <a:ext uri="{FF2B5EF4-FFF2-40B4-BE49-F238E27FC236}">
                <a16:creationId xmlns:a16="http://schemas.microsoft.com/office/drawing/2014/main" id="{454B68D8-8109-B6F8-138E-33C60D280D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8093" y="3213454"/>
            <a:ext cx="1737461" cy="80870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Voir les détails de l’image associée. Smart Switch | Apps &amp; Services | Samsung FR">
            <a:extLst>
              <a:ext uri="{FF2B5EF4-FFF2-40B4-BE49-F238E27FC236}">
                <a16:creationId xmlns:a16="http://schemas.microsoft.com/office/drawing/2014/main" id="{B985B91D-A566-7A6D-41E0-EE81701411C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713" t="22115" b="21114"/>
          <a:stretch/>
        </p:blipFill>
        <p:spPr bwMode="auto">
          <a:xfrm>
            <a:off x="7020272" y="3098695"/>
            <a:ext cx="1635540" cy="1038225"/>
          </a:xfrm>
          <a:prstGeom prst="rect">
            <a:avLst/>
          </a:prstGeom>
          <a:noFill/>
          <a:extLst>
            <a:ext uri="{909E8E84-426E-40DD-AFC4-6F175D3DCCD1}">
              <a14:hiddenFill xmlns:a14="http://schemas.microsoft.com/office/drawing/2010/main">
                <a:solidFill>
                  <a:srgbClr val="FFFFFF"/>
                </a:solidFill>
              </a14:hiddenFill>
            </a:ext>
          </a:extLst>
        </p:spPr>
      </p:pic>
      <p:sp>
        <p:nvSpPr>
          <p:cNvPr id="35" name="ZoneTexte 34">
            <a:extLst>
              <a:ext uri="{FF2B5EF4-FFF2-40B4-BE49-F238E27FC236}">
                <a16:creationId xmlns:a16="http://schemas.microsoft.com/office/drawing/2014/main" id="{0CA353CE-AB52-10CA-5C81-F44ACEC09EA6}"/>
              </a:ext>
            </a:extLst>
          </p:cNvPr>
          <p:cNvSpPr txBox="1"/>
          <p:nvPr/>
        </p:nvSpPr>
        <p:spPr>
          <a:xfrm>
            <a:off x="0" y="3261488"/>
            <a:ext cx="2853666" cy="5232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none" rtlCol="0">
            <a:spAutoFit/>
          </a:bodyPr>
          <a:lstStyle/>
          <a:p>
            <a:r>
              <a:rPr lang="fr-FR" sz="2800"/>
              <a:t>La bureautique</a:t>
            </a:r>
          </a:p>
        </p:txBody>
      </p:sp>
    </p:spTree>
    <p:extLst>
      <p:ext uri="{BB962C8B-B14F-4D97-AF65-F5344CB8AC3E}">
        <p14:creationId xmlns:p14="http://schemas.microsoft.com/office/powerpoint/2010/main" val="13356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40"/>
                                        </p:tgtEl>
                                        <p:attrNameLst>
                                          <p:attrName>style.visibility</p:attrName>
                                        </p:attrNameLst>
                                      </p:cBhvr>
                                      <p:to>
                                        <p:strVal val="visible"/>
                                      </p:to>
                                    </p:set>
                                    <p:anim calcmode="lin" valueType="num">
                                      <p:cBhvr additive="base">
                                        <p:cTn id="11" dur="500" fill="hold"/>
                                        <p:tgtEl>
                                          <p:spTgt spid="1040"/>
                                        </p:tgtEl>
                                        <p:attrNameLst>
                                          <p:attrName>ppt_x</p:attrName>
                                        </p:attrNameLst>
                                      </p:cBhvr>
                                      <p:tavLst>
                                        <p:tav tm="0">
                                          <p:val>
                                            <p:strVal val="#ppt_x"/>
                                          </p:val>
                                        </p:tav>
                                        <p:tav tm="100000">
                                          <p:val>
                                            <p:strVal val="#ppt_x"/>
                                          </p:val>
                                        </p:tav>
                                      </p:tavLst>
                                    </p:anim>
                                    <p:anim calcmode="lin" valueType="num">
                                      <p:cBhvr additive="base">
                                        <p:cTn id="12" dur="500" fill="hold"/>
                                        <p:tgtEl>
                                          <p:spTgt spid="104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2"/>
                                        </p:tgtEl>
                                        <p:attrNameLst>
                                          <p:attrName>style.visibility</p:attrName>
                                        </p:attrNameLst>
                                      </p:cBhvr>
                                      <p:to>
                                        <p:strVal val="visible"/>
                                      </p:to>
                                    </p:set>
                                    <p:anim calcmode="lin" valueType="num">
                                      <p:cBhvr additive="base">
                                        <p:cTn id="25" dur="500" fill="hold"/>
                                        <p:tgtEl>
                                          <p:spTgt spid="1042"/>
                                        </p:tgtEl>
                                        <p:attrNameLst>
                                          <p:attrName>ppt_x</p:attrName>
                                        </p:attrNameLst>
                                      </p:cBhvr>
                                      <p:tavLst>
                                        <p:tav tm="0">
                                          <p:val>
                                            <p:strVal val="#ppt_x"/>
                                          </p:val>
                                        </p:tav>
                                        <p:tav tm="100000">
                                          <p:val>
                                            <p:strVal val="#ppt_x"/>
                                          </p:val>
                                        </p:tav>
                                      </p:tavLst>
                                    </p:anim>
                                    <p:anim calcmode="lin" valueType="num">
                                      <p:cBhvr additive="base">
                                        <p:cTn id="26" dur="500" fill="hold"/>
                                        <p:tgtEl>
                                          <p:spTgt spid="104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46"/>
                                        </p:tgtEl>
                                        <p:attrNameLst>
                                          <p:attrName>style.visibility</p:attrName>
                                        </p:attrNameLst>
                                      </p:cBhvr>
                                      <p:to>
                                        <p:strVal val="visible"/>
                                      </p:to>
                                    </p:set>
                                    <p:anim calcmode="lin" valueType="num">
                                      <p:cBhvr additive="base">
                                        <p:cTn id="29" dur="500" fill="hold"/>
                                        <p:tgtEl>
                                          <p:spTgt spid="1046"/>
                                        </p:tgtEl>
                                        <p:attrNameLst>
                                          <p:attrName>ppt_x</p:attrName>
                                        </p:attrNameLst>
                                      </p:cBhvr>
                                      <p:tavLst>
                                        <p:tav tm="0">
                                          <p:val>
                                            <p:strVal val="#ppt_x"/>
                                          </p:val>
                                        </p:tav>
                                        <p:tav tm="100000">
                                          <p:val>
                                            <p:strVal val="#ppt_x"/>
                                          </p:val>
                                        </p:tav>
                                      </p:tavLst>
                                    </p:anim>
                                    <p:anim calcmode="lin" valueType="num">
                                      <p:cBhvr additive="base">
                                        <p:cTn id="30" dur="500" fill="hold"/>
                                        <p:tgtEl>
                                          <p:spTgt spid="104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ppt_x"/>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C7C471-0B92-57F3-ECF7-CBF02DAE7196}"/>
              </a:ext>
            </a:extLst>
          </p:cNvPr>
          <p:cNvSpPr>
            <a:spLocks noGrp="1"/>
          </p:cNvSpPr>
          <p:nvPr>
            <p:ph type="title"/>
          </p:nvPr>
        </p:nvSpPr>
        <p:spPr>
          <a:xfrm>
            <a:off x="1259632" y="51470"/>
            <a:ext cx="2624174" cy="2319692"/>
          </a:xfrm>
        </p:spPr>
        <p:txBody>
          <a:bodyPr>
            <a:normAutofit/>
          </a:bodyPr>
          <a:lstStyle/>
          <a:p>
            <a:r>
              <a:rPr lang="fr-FR" sz="4400" dirty="0"/>
              <a:t>Pour en savoir plus</a:t>
            </a:r>
          </a:p>
        </p:txBody>
      </p:sp>
      <p:pic>
        <p:nvPicPr>
          <p:cNvPr id="7" name="Espace réservé du contenu 6" descr="Une image contenant texte, livre, capture d’écran, Impression  Le contenu généré par l’IA peut être incorrect.">
            <a:extLst>
              <a:ext uri="{FF2B5EF4-FFF2-40B4-BE49-F238E27FC236}">
                <a16:creationId xmlns:a16="http://schemas.microsoft.com/office/drawing/2014/main" id="{B4C83BA8-8EEB-F824-CE2A-8D63E005AFB4}"/>
              </a:ext>
            </a:extLst>
          </p:cNvPr>
          <p:cNvPicPr>
            <a:picLocks noGrp="1" noChangeAspect="1"/>
          </p:cNvPicPr>
          <p:nvPr>
            <p:ph idx="1"/>
          </p:nvPr>
        </p:nvPicPr>
        <p:blipFill>
          <a:blip r:embed="rId2"/>
          <a:stretch>
            <a:fillRect/>
          </a:stretch>
        </p:blipFill>
        <p:spPr>
          <a:xfrm>
            <a:off x="3995936" y="555526"/>
            <a:ext cx="4800088" cy="4046330"/>
          </a:xfrm>
        </p:spPr>
      </p:pic>
      <p:sp>
        <p:nvSpPr>
          <p:cNvPr id="5" name="Espace réservé du numéro de diapositive 4">
            <a:extLst>
              <a:ext uri="{FF2B5EF4-FFF2-40B4-BE49-F238E27FC236}">
                <a16:creationId xmlns:a16="http://schemas.microsoft.com/office/drawing/2014/main" id="{E4D2A32F-C8B8-CA04-7D72-978B69C214D2}"/>
              </a:ext>
            </a:extLst>
          </p:cNvPr>
          <p:cNvSpPr>
            <a:spLocks noGrp="1"/>
          </p:cNvSpPr>
          <p:nvPr>
            <p:ph type="sldNum" sz="quarter" idx="12"/>
          </p:nvPr>
        </p:nvSpPr>
        <p:spPr>
          <a:xfrm>
            <a:off x="8388424" y="4601856"/>
            <a:ext cx="584825" cy="273844"/>
          </a:xfrm>
        </p:spPr>
        <p:txBody>
          <a:bodyPr/>
          <a:lstStyle/>
          <a:p>
            <a:fld id="{C18BADB2-18C9-2A44-B609-E3E49176EB07}" type="slidenum">
              <a:rPr lang="en-US" smtClean="0">
                <a:solidFill>
                  <a:schemeClr val="tx1"/>
                </a:solidFill>
              </a:rPr>
              <a:pPr/>
              <a:t>29</a:t>
            </a:fld>
            <a:endParaRPr lang="en-US" dirty="0">
              <a:solidFill>
                <a:schemeClr val="tx1"/>
              </a:solidFill>
            </a:endParaRPr>
          </a:p>
        </p:txBody>
      </p:sp>
    </p:spTree>
    <p:extLst>
      <p:ext uri="{BB962C8B-B14F-4D97-AF65-F5344CB8AC3E}">
        <p14:creationId xmlns:p14="http://schemas.microsoft.com/office/powerpoint/2010/main" val="2859803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4C19C0A-6AF3-834A-A6EF-D1A8362168D1}"/>
              </a:ext>
            </a:extLst>
          </p:cNvPr>
          <p:cNvPicPr>
            <a:picLocks noChangeAspect="1"/>
          </p:cNvPicPr>
          <p:nvPr/>
        </p:nvPicPr>
        <p:blipFill>
          <a:blip r:embed="rId3"/>
          <a:stretch>
            <a:fillRect/>
          </a:stretch>
        </p:blipFill>
        <p:spPr>
          <a:xfrm>
            <a:off x="18848" y="0"/>
            <a:ext cx="9125152" cy="5020022"/>
          </a:xfrm>
          <a:prstGeom prst="rect">
            <a:avLst/>
          </a:prstGeom>
        </p:spPr>
      </p:pic>
      <p:sp>
        <p:nvSpPr>
          <p:cNvPr id="2" name="Espace réservé du numéro de diapositive 1">
            <a:extLst>
              <a:ext uri="{FF2B5EF4-FFF2-40B4-BE49-F238E27FC236}">
                <a16:creationId xmlns:a16="http://schemas.microsoft.com/office/drawing/2014/main" id="{6B304DAF-5520-A841-B912-DD1A543A6A60}"/>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564FC1-F45D-BF46-9B71-CDE083884088}" type="slidenum">
              <a:rPr lang="fr-FR" smtClean="0"/>
              <a:pPr/>
              <a:t>3</a:t>
            </a:fld>
            <a:endParaRPr lang="fr-FR"/>
          </a:p>
        </p:txBody>
      </p:sp>
      <p:sp>
        <p:nvSpPr>
          <p:cNvPr id="3" name="Rectangle 2">
            <a:extLst>
              <a:ext uri="{FF2B5EF4-FFF2-40B4-BE49-F238E27FC236}">
                <a16:creationId xmlns:a16="http://schemas.microsoft.com/office/drawing/2014/main" id="{931F25DA-11AD-AA41-B141-9B3FAB0B8796}"/>
              </a:ext>
            </a:extLst>
          </p:cNvPr>
          <p:cNvSpPr/>
          <p:nvPr/>
        </p:nvSpPr>
        <p:spPr>
          <a:xfrm rot="1825664" flipH="1">
            <a:off x="7212258" y="632193"/>
            <a:ext cx="1834436" cy="403957"/>
          </a:xfrm>
          <a:prstGeom prst="rect">
            <a:avLst/>
          </a:prstGeom>
        </p:spPr>
        <p:txBody>
          <a:bodyPr wrap="square">
            <a:spAutoFit/>
          </a:bodyPr>
          <a:lstStyle/>
          <a:p>
            <a:r>
              <a:rPr lang="fr-FR" sz="2025">
                <a:solidFill>
                  <a:schemeClr val="bg1"/>
                </a:solidFill>
                <a:latin typeface="Script MT Bold" panose="03040602040607080904" pitchFamily="66" charset="77"/>
              </a:rPr>
              <a:t>Au programme</a:t>
            </a:r>
            <a:endParaRPr lang="fr-FR" sz="2025"/>
          </a:p>
        </p:txBody>
      </p:sp>
      <p:sp>
        <p:nvSpPr>
          <p:cNvPr id="5" name="ZoneTexte 4">
            <a:extLst>
              <a:ext uri="{FF2B5EF4-FFF2-40B4-BE49-F238E27FC236}">
                <a16:creationId xmlns:a16="http://schemas.microsoft.com/office/drawing/2014/main" id="{D1DB1FD6-14BD-E04E-9AE2-EB783A14A02B}"/>
              </a:ext>
            </a:extLst>
          </p:cNvPr>
          <p:cNvSpPr txBox="1"/>
          <p:nvPr/>
        </p:nvSpPr>
        <p:spPr>
          <a:xfrm>
            <a:off x="933820" y="987574"/>
            <a:ext cx="5588966" cy="1569660"/>
          </a:xfrm>
          <a:prstGeom prst="rect">
            <a:avLst/>
          </a:prstGeom>
          <a:noFill/>
        </p:spPr>
        <p:txBody>
          <a:bodyPr wrap="none" rtlCol="0">
            <a:spAutoFit/>
          </a:bodyPr>
          <a:lstStyle/>
          <a:p>
            <a:pPr marL="457200" indent="-457200" algn="l">
              <a:buFont typeface="Arial" panose="020B0604020202020204" pitchFamily="34" charset="0"/>
              <a:buChar char="•"/>
            </a:pPr>
            <a:r>
              <a:rPr lang="fr-FR" sz="3200" dirty="0">
                <a:solidFill>
                  <a:schemeClr val="bg1"/>
                </a:solidFill>
                <a:latin typeface="Script MT Bold" panose="03040602040607080904" pitchFamily="66" charset="77"/>
              </a:rPr>
              <a:t>PowerPoint, pour quoi </a:t>
            </a:r>
            <a:r>
              <a:rPr lang="fr-FR" sz="3200">
                <a:solidFill>
                  <a:schemeClr val="bg1"/>
                </a:solidFill>
                <a:latin typeface="Script MT Bold" panose="03040602040607080904" pitchFamily="66" charset="77"/>
              </a:rPr>
              <a:t>faire ?.</a:t>
            </a:r>
            <a:endParaRPr lang="fr-FR" sz="3200" dirty="0">
              <a:solidFill>
                <a:schemeClr val="bg1"/>
              </a:solidFill>
              <a:latin typeface="Script MT Bold" panose="03040602040607080904" pitchFamily="66" charset="77"/>
            </a:endParaRPr>
          </a:p>
          <a:p>
            <a:pPr marL="457200" indent="-457200" algn="l">
              <a:buFont typeface="Arial" panose="020B0604020202020204" pitchFamily="34" charset="0"/>
              <a:buChar char="•"/>
            </a:pPr>
            <a:r>
              <a:rPr lang="fr-FR" sz="3200" dirty="0">
                <a:solidFill>
                  <a:schemeClr val="bg1"/>
                </a:solidFill>
                <a:latin typeface="Script MT Bold" panose="03040602040607080904" pitchFamily="66" charset="77"/>
              </a:rPr>
              <a:t>Les conseils de Chantal Bossé.</a:t>
            </a:r>
          </a:p>
          <a:p>
            <a:pPr marL="457200" indent="-457200" algn="l">
              <a:buFont typeface="Arial" panose="020B0604020202020204" pitchFamily="34" charset="0"/>
              <a:buChar char="•"/>
            </a:pPr>
            <a:r>
              <a:rPr lang="fr-FR" sz="3200" dirty="0">
                <a:solidFill>
                  <a:schemeClr val="bg1"/>
                </a:solidFill>
                <a:latin typeface="Script MT Bold" panose="03040602040607080904" pitchFamily="66" charset="77"/>
              </a:rPr>
              <a:t>QCM</a:t>
            </a:r>
          </a:p>
        </p:txBody>
      </p:sp>
    </p:spTree>
    <p:extLst>
      <p:ext uri="{BB962C8B-B14F-4D97-AF65-F5344CB8AC3E}">
        <p14:creationId xmlns:p14="http://schemas.microsoft.com/office/powerpoint/2010/main" val="113644776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B1B2F"/>
        </a:solidFill>
        <a:effectLst/>
      </p:bgPr>
    </p:bg>
    <p:spTree>
      <p:nvGrpSpPr>
        <p:cNvPr id="1" name=""/>
        <p:cNvGrpSpPr/>
        <p:nvPr/>
      </p:nvGrpSpPr>
      <p:grpSpPr>
        <a:xfrm>
          <a:off x="0" y="0"/>
          <a:ext cx="0" cy="0"/>
          <a:chOff x="0" y="0"/>
          <a:chExt cx="0" cy="0"/>
        </a:xfrm>
      </p:grpSpPr>
      <p:sp>
        <p:nvSpPr>
          <p:cNvPr id="2" name="Title"/>
          <p:cNvSpPr txBox="1"/>
          <p:nvPr/>
        </p:nvSpPr>
        <p:spPr>
          <a:xfrm>
            <a:off x="685800" y="1200000"/>
            <a:ext cx="7772400" cy="900000"/>
          </a:xfrm>
          <a:prstGeom prst="rect">
            <a:avLst/>
          </a:prstGeom>
          <a:noFill/>
        </p:spPr>
        <p:txBody>
          <a:bodyPr wrap="square" anchor="ctr"/>
          <a:lstStyle/>
          <a:p>
            <a:pPr algn="ctr"/>
            <a:r>
              <a:rPr lang="fr-FR" sz="4000" b="1">
                <a:solidFill>
                  <a:srgbClr val="FFFFFF"/>
                </a:solidFill>
                <a:latin typeface="Calibri"/>
              </a:rPr>
              <a:t>Quiz – Testez vos connaissances !</a:t>
            </a:r>
          </a:p>
        </p:txBody>
      </p:sp>
      <p:sp>
        <p:nvSpPr>
          <p:cNvPr id="3" name="Subtitle"/>
          <p:cNvSpPr txBox="1"/>
          <p:nvPr/>
        </p:nvSpPr>
        <p:spPr>
          <a:xfrm>
            <a:off x="685800" y="2200000"/>
            <a:ext cx="7772400" cy="600000"/>
          </a:xfrm>
          <a:prstGeom prst="rect">
            <a:avLst/>
          </a:prstGeom>
          <a:noFill/>
        </p:spPr>
        <p:txBody>
          <a:bodyPr wrap="square" anchor="ctr"/>
          <a:lstStyle/>
          <a:p>
            <a:pPr algn="ctr"/>
            <a:r>
              <a:rPr lang="fr-FR" sz="2000">
                <a:solidFill>
                  <a:srgbClr val="CCCCCC"/>
                </a:solidFill>
                <a:latin typeface="Calibri"/>
              </a:rPr>
              <a:t>10 questions sur les bonnes pratiques PowerPoint</a:t>
            </a:r>
          </a:p>
        </p:txBody>
      </p:sp>
      <p:sp>
        <p:nvSpPr>
          <p:cNvPr id="4" name="Decoration"/>
          <p:cNvSpPr/>
          <p:nvPr/>
        </p:nvSpPr>
        <p:spPr>
          <a:xfrm>
            <a:off x="3572000" y="3000000"/>
            <a:ext cx="2000000" cy="60000"/>
          </a:xfrm>
          <a:prstGeom prst="rect">
            <a:avLst/>
          </a:prstGeom>
          <a:solidFill>
            <a:srgbClr val="C0392B"/>
          </a:solidFill>
          <a:ln>
            <a:noFill/>
          </a:ln>
        </p:spPr>
        <p:txBody>
          <a:bodyPr/>
          <a:lstStyle/>
          <a:p>
            <a:endParaRPr lang="fr-FR"/>
          </a:p>
        </p:txBody>
      </p:sp>
      <p:sp>
        <p:nvSpPr>
          <p:cNvPr id="5" name="Instructions"/>
          <p:cNvSpPr txBox="1"/>
          <p:nvPr/>
        </p:nvSpPr>
        <p:spPr>
          <a:xfrm>
            <a:off x="685800" y="3300000"/>
            <a:ext cx="7772400" cy="500000"/>
          </a:xfrm>
          <a:prstGeom prst="rect">
            <a:avLst/>
          </a:prstGeom>
          <a:noFill/>
        </p:spPr>
        <p:txBody>
          <a:bodyPr wrap="square" anchor="ctr"/>
          <a:lstStyle/>
          <a:p>
            <a:pPr algn="ctr"/>
            <a:r>
              <a:rPr lang="fr-FR" sz="1600" i="1">
                <a:solidFill>
                  <a:srgbClr val="999999"/>
                </a:solidFill>
                <a:latin typeface="Calibri"/>
              </a:rPr>
              <a:t>Les réponses sont dans les commentaires du présentateur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estionNum"/>
          <p:cNvSpPr txBox="1"/>
          <p:nvPr/>
        </p:nvSpPr>
        <p:spPr>
          <a:xfrm>
            <a:off x="500000" y="250000"/>
            <a:ext cx="2000000" cy="450000"/>
          </a:xfrm>
          <a:prstGeom prst="roundRect">
            <a:avLst>
              <a:gd name="adj" fmla="val 16667"/>
            </a:avLst>
          </a:prstGeom>
          <a:solidFill>
            <a:srgbClr val="C0392B"/>
          </a:solidFill>
          <a:ln>
            <a:noFill/>
          </a:ln>
        </p:spPr>
        <p:txBody>
          <a:bodyPr wrap="square" lIns="72000" rIns="72000" anchor="ctr"/>
          <a:lstStyle/>
          <a:p>
            <a:pPr algn="ctr"/>
            <a:r>
              <a:rPr lang="fr-FR" sz="2000" b="1">
                <a:solidFill>
                  <a:srgbClr val="FFFFFF"/>
                </a:solidFill>
                <a:latin typeface="Calibri"/>
              </a:rPr>
              <a:t>Question 1 / 10</a:t>
            </a:r>
          </a:p>
        </p:txBody>
      </p:sp>
      <p:sp>
        <p:nvSpPr>
          <p:cNvPr id="3" name="QuestionText"/>
          <p:cNvSpPr txBox="1"/>
          <p:nvPr/>
        </p:nvSpPr>
        <p:spPr>
          <a:xfrm>
            <a:off x="500000" y="850000"/>
            <a:ext cx="8144000" cy="900000"/>
          </a:xfrm>
          <a:prstGeom prst="rect">
            <a:avLst/>
          </a:prstGeom>
          <a:noFill/>
        </p:spPr>
        <p:txBody>
          <a:bodyPr wrap="square" anchor="ctr"/>
          <a:lstStyle/>
          <a:p>
            <a:pPr algn="l"/>
            <a:r>
              <a:rPr lang="fr-FR" sz="2400" b="1">
                <a:solidFill>
                  <a:srgbClr val="333333"/>
                </a:solidFill>
                <a:latin typeface="Calibri"/>
              </a:rPr>
              <a:t>PowerPoint fait partie de quelle suite logicielle ?</a:t>
            </a:r>
          </a:p>
        </p:txBody>
      </p:sp>
      <p:sp>
        <p:nvSpPr>
          <p:cNvPr id="10" name="CardA"/>
          <p:cNvSpPr/>
          <p:nvPr/>
        </p:nvSpPr>
        <p:spPr>
          <a:xfrm>
            <a:off x="500000" y="2000000"/>
            <a:ext cx="3800000" cy="1000000"/>
          </a:xfrm>
          <a:prstGeom prst="roundRect">
            <a:avLst>
              <a:gd name="adj" fmla="val 8000"/>
            </a:avLst>
          </a:prstGeom>
          <a:solidFill>
            <a:srgbClr val="8B2500"/>
          </a:solidFill>
          <a:ln w="12700">
            <a:noFill/>
          </a:ln>
        </p:spPr>
        <p:txBody>
          <a:bodyPr wrap="square" lIns="144000" tIns="72000" rIns="144000" bIns="72000" anchor="ctr"/>
          <a:lstStyle/>
          <a:p>
            <a:pPr algn="l"/>
            <a:r>
              <a:rPr lang="fr-FR" sz="1800" b="1">
                <a:solidFill>
                  <a:srgbClr val="FFFFFF"/>
                </a:solidFill>
                <a:latin typeface="Calibri"/>
              </a:rPr>
              <a:t>A.  </a:t>
            </a:r>
            <a:r>
              <a:rPr lang="fr-FR" sz="1600">
                <a:solidFill>
                  <a:srgbClr val="FFFFFF"/>
                </a:solidFill>
                <a:latin typeface="Calibri"/>
              </a:rPr>
              <a:t>Google Workspace</a:t>
            </a:r>
          </a:p>
        </p:txBody>
      </p:sp>
      <p:sp>
        <p:nvSpPr>
          <p:cNvPr id="12" name="CardB"/>
          <p:cNvSpPr/>
          <p:nvPr/>
        </p:nvSpPr>
        <p:spPr>
          <a:xfrm>
            <a:off x="4800000" y="2000000"/>
            <a:ext cx="3800000" cy="1000000"/>
          </a:xfrm>
          <a:prstGeom prst="roundRect">
            <a:avLst>
              <a:gd name="adj" fmla="val 8000"/>
            </a:avLst>
          </a:prstGeom>
          <a:solidFill>
            <a:srgbClr val="2E5A2E"/>
          </a:solidFill>
          <a:ln w="12700">
            <a:noFill/>
          </a:ln>
        </p:spPr>
        <p:txBody>
          <a:bodyPr wrap="square" lIns="144000" tIns="72000" rIns="144000" bIns="72000" anchor="ctr"/>
          <a:lstStyle/>
          <a:p>
            <a:pPr algn="l"/>
            <a:r>
              <a:rPr lang="fr-FR" sz="1800" b="1">
                <a:solidFill>
                  <a:srgbClr val="FFFFFF"/>
                </a:solidFill>
                <a:latin typeface="Calibri"/>
              </a:rPr>
              <a:t>B.  </a:t>
            </a:r>
            <a:r>
              <a:rPr lang="fr-FR" sz="1600">
                <a:solidFill>
                  <a:srgbClr val="FFFFFF"/>
                </a:solidFill>
                <a:latin typeface="Calibri"/>
              </a:rPr>
              <a:t>Microsoft 365</a:t>
            </a:r>
          </a:p>
        </p:txBody>
      </p:sp>
      <p:sp>
        <p:nvSpPr>
          <p:cNvPr id="14" name="CardC"/>
          <p:cNvSpPr/>
          <p:nvPr/>
        </p:nvSpPr>
        <p:spPr>
          <a:xfrm>
            <a:off x="500000" y="3200000"/>
            <a:ext cx="3800000" cy="1000000"/>
          </a:xfrm>
          <a:prstGeom prst="roundRect">
            <a:avLst>
              <a:gd name="adj" fmla="val 8000"/>
            </a:avLst>
          </a:prstGeom>
          <a:solidFill>
            <a:srgbClr val="1B4F72"/>
          </a:solidFill>
          <a:ln w="12700">
            <a:noFill/>
          </a:ln>
        </p:spPr>
        <p:txBody>
          <a:bodyPr wrap="square" lIns="144000" tIns="72000" rIns="144000" bIns="72000" anchor="ctr"/>
          <a:lstStyle/>
          <a:p>
            <a:pPr algn="l"/>
            <a:r>
              <a:rPr lang="fr-FR" sz="1800" b="1">
                <a:solidFill>
                  <a:srgbClr val="FFFFFF"/>
                </a:solidFill>
                <a:latin typeface="Calibri"/>
              </a:rPr>
              <a:t>C.  </a:t>
            </a:r>
            <a:r>
              <a:rPr lang="fr-FR" sz="1600">
                <a:solidFill>
                  <a:srgbClr val="FFFFFF"/>
                </a:solidFill>
                <a:latin typeface="Calibri"/>
              </a:rPr>
              <a:t>Apple iWork</a:t>
            </a:r>
          </a:p>
        </p:txBody>
      </p:sp>
      <p:sp>
        <p:nvSpPr>
          <p:cNvPr id="16" name="CardD"/>
          <p:cNvSpPr/>
          <p:nvPr/>
        </p:nvSpPr>
        <p:spPr>
          <a:xfrm>
            <a:off x="4800000" y="3200000"/>
            <a:ext cx="3800000" cy="1000000"/>
          </a:xfrm>
          <a:prstGeom prst="roundRect">
            <a:avLst>
              <a:gd name="adj" fmla="val 8000"/>
            </a:avLst>
          </a:prstGeom>
          <a:solidFill>
            <a:srgbClr val="7D3C98"/>
          </a:solidFill>
          <a:ln w="12700">
            <a:noFill/>
          </a:ln>
        </p:spPr>
        <p:txBody>
          <a:bodyPr wrap="square" lIns="144000" tIns="72000" rIns="144000" bIns="72000" anchor="ctr"/>
          <a:lstStyle/>
          <a:p>
            <a:pPr algn="l"/>
            <a:r>
              <a:rPr lang="fr-FR" sz="1800" b="1">
                <a:solidFill>
                  <a:srgbClr val="FFFFFF"/>
                </a:solidFill>
                <a:latin typeface="Calibri"/>
              </a:rPr>
              <a:t>D.  </a:t>
            </a:r>
            <a:r>
              <a:rPr lang="fr-FR" sz="1600">
                <a:solidFill>
                  <a:srgbClr val="FFFFFF"/>
                </a:solidFill>
                <a:latin typeface="Calibri"/>
              </a:rPr>
              <a:t>LibreOffice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estionNum"/>
          <p:cNvSpPr txBox="1"/>
          <p:nvPr/>
        </p:nvSpPr>
        <p:spPr>
          <a:xfrm>
            <a:off x="500000" y="250000"/>
            <a:ext cx="2000000" cy="450000"/>
          </a:xfrm>
          <a:prstGeom prst="roundRect">
            <a:avLst>
              <a:gd name="adj" fmla="val 16667"/>
            </a:avLst>
          </a:prstGeom>
          <a:solidFill>
            <a:srgbClr val="C0392B"/>
          </a:solidFill>
          <a:ln>
            <a:noFill/>
          </a:ln>
        </p:spPr>
        <p:txBody>
          <a:bodyPr wrap="square" lIns="72000" rIns="72000" anchor="ctr"/>
          <a:lstStyle/>
          <a:p>
            <a:pPr algn="ctr"/>
            <a:r>
              <a:rPr lang="fr-FR" sz="2000" b="1">
                <a:solidFill>
                  <a:srgbClr val="FFFFFF"/>
                </a:solidFill>
                <a:latin typeface="Calibri"/>
              </a:rPr>
              <a:t>Question 2 / 10</a:t>
            </a:r>
          </a:p>
        </p:txBody>
      </p:sp>
      <p:sp>
        <p:nvSpPr>
          <p:cNvPr id="3" name="QuestionText"/>
          <p:cNvSpPr txBox="1"/>
          <p:nvPr/>
        </p:nvSpPr>
        <p:spPr>
          <a:xfrm>
            <a:off x="500000" y="850000"/>
            <a:ext cx="8144000" cy="900000"/>
          </a:xfrm>
          <a:prstGeom prst="rect">
            <a:avLst/>
          </a:prstGeom>
          <a:noFill/>
        </p:spPr>
        <p:txBody>
          <a:bodyPr wrap="square" anchor="ctr"/>
          <a:lstStyle/>
          <a:p>
            <a:pPr algn="l"/>
            <a:r>
              <a:rPr lang="fr-FR" sz="2400" b="1">
                <a:solidFill>
                  <a:srgbClr val="333333"/>
                </a:solidFill>
                <a:latin typeface="Calibri"/>
              </a:rPr>
              <a:t>Combien de styles de police maximum devrait-on utiliser dans une présentation ?</a:t>
            </a:r>
          </a:p>
        </p:txBody>
      </p:sp>
      <p:sp>
        <p:nvSpPr>
          <p:cNvPr id="10" name="CardA"/>
          <p:cNvSpPr/>
          <p:nvPr/>
        </p:nvSpPr>
        <p:spPr>
          <a:xfrm>
            <a:off x="500000" y="2000000"/>
            <a:ext cx="3800000" cy="1000000"/>
          </a:xfrm>
          <a:prstGeom prst="roundRect">
            <a:avLst>
              <a:gd name="adj" fmla="val 8000"/>
            </a:avLst>
          </a:prstGeom>
          <a:solidFill>
            <a:srgbClr val="8B2500"/>
          </a:solidFill>
          <a:ln w="12700">
            <a:noFill/>
          </a:ln>
        </p:spPr>
        <p:txBody>
          <a:bodyPr wrap="square" lIns="144000" tIns="72000" rIns="144000" bIns="72000" anchor="ctr"/>
          <a:lstStyle/>
          <a:p>
            <a:pPr algn="l"/>
            <a:r>
              <a:rPr lang="fr-FR" sz="1800" b="1">
                <a:solidFill>
                  <a:srgbClr val="FFFFFF"/>
                </a:solidFill>
                <a:latin typeface="Calibri"/>
              </a:rPr>
              <a:t>A.  </a:t>
            </a:r>
            <a:r>
              <a:rPr lang="fr-FR" sz="1600">
                <a:solidFill>
                  <a:srgbClr val="FFFFFF"/>
                </a:solidFill>
                <a:latin typeface="Calibri"/>
              </a:rPr>
              <a:t>1 seul style</a:t>
            </a:r>
          </a:p>
        </p:txBody>
      </p:sp>
      <p:sp>
        <p:nvSpPr>
          <p:cNvPr id="12" name="CardB"/>
          <p:cNvSpPr/>
          <p:nvPr/>
        </p:nvSpPr>
        <p:spPr>
          <a:xfrm>
            <a:off x="4800000" y="2000000"/>
            <a:ext cx="3800000" cy="1000000"/>
          </a:xfrm>
          <a:prstGeom prst="roundRect">
            <a:avLst>
              <a:gd name="adj" fmla="val 8000"/>
            </a:avLst>
          </a:prstGeom>
          <a:solidFill>
            <a:srgbClr val="2E5A2E"/>
          </a:solidFill>
          <a:ln w="12700">
            <a:noFill/>
          </a:ln>
        </p:spPr>
        <p:txBody>
          <a:bodyPr wrap="square" lIns="144000" tIns="72000" rIns="144000" bIns="72000" anchor="ctr"/>
          <a:lstStyle/>
          <a:p>
            <a:pPr algn="l"/>
            <a:r>
              <a:rPr lang="fr-FR" sz="1800" b="1">
                <a:solidFill>
                  <a:srgbClr val="FFFFFF"/>
                </a:solidFill>
                <a:latin typeface="Calibri"/>
              </a:rPr>
              <a:t>B.  </a:t>
            </a:r>
            <a:r>
              <a:rPr lang="fr-FR" sz="1600">
                <a:solidFill>
                  <a:srgbClr val="FFFFFF"/>
                </a:solidFill>
                <a:latin typeface="Calibri"/>
              </a:rPr>
              <a:t>2 styles</a:t>
            </a:r>
          </a:p>
        </p:txBody>
      </p:sp>
      <p:sp>
        <p:nvSpPr>
          <p:cNvPr id="14" name="CardC"/>
          <p:cNvSpPr/>
          <p:nvPr/>
        </p:nvSpPr>
        <p:spPr>
          <a:xfrm>
            <a:off x="500000" y="3200000"/>
            <a:ext cx="3800000" cy="1000000"/>
          </a:xfrm>
          <a:prstGeom prst="roundRect">
            <a:avLst>
              <a:gd name="adj" fmla="val 8000"/>
            </a:avLst>
          </a:prstGeom>
          <a:solidFill>
            <a:srgbClr val="1B4F72"/>
          </a:solidFill>
          <a:ln w="12700">
            <a:noFill/>
          </a:ln>
        </p:spPr>
        <p:txBody>
          <a:bodyPr wrap="square" lIns="144000" tIns="72000" rIns="144000" bIns="72000" anchor="ctr"/>
          <a:lstStyle/>
          <a:p>
            <a:pPr algn="l"/>
            <a:r>
              <a:rPr lang="fr-FR" sz="1800" b="1">
                <a:solidFill>
                  <a:srgbClr val="FFFFFF"/>
                </a:solidFill>
                <a:latin typeface="Calibri"/>
              </a:rPr>
              <a:t>C.  </a:t>
            </a:r>
            <a:r>
              <a:rPr lang="fr-FR" sz="1600">
                <a:solidFill>
                  <a:srgbClr val="FFFFFF"/>
                </a:solidFill>
                <a:latin typeface="Calibri"/>
              </a:rPr>
              <a:t>4 styles</a:t>
            </a:r>
          </a:p>
        </p:txBody>
      </p:sp>
      <p:sp>
        <p:nvSpPr>
          <p:cNvPr id="16" name="CardD"/>
          <p:cNvSpPr/>
          <p:nvPr/>
        </p:nvSpPr>
        <p:spPr>
          <a:xfrm>
            <a:off x="4800000" y="3200000"/>
            <a:ext cx="3800000" cy="1000000"/>
          </a:xfrm>
          <a:prstGeom prst="roundRect">
            <a:avLst>
              <a:gd name="adj" fmla="val 8000"/>
            </a:avLst>
          </a:prstGeom>
          <a:solidFill>
            <a:srgbClr val="7D3C98"/>
          </a:solidFill>
          <a:ln w="12700">
            <a:noFill/>
          </a:ln>
        </p:spPr>
        <p:txBody>
          <a:bodyPr wrap="square" lIns="144000" tIns="72000" rIns="144000" bIns="72000" anchor="ctr"/>
          <a:lstStyle/>
          <a:p>
            <a:pPr algn="l"/>
            <a:r>
              <a:rPr lang="fr-FR" sz="1800" b="1">
                <a:solidFill>
                  <a:srgbClr val="FFFFFF"/>
                </a:solidFill>
                <a:latin typeface="Calibri"/>
              </a:rPr>
              <a:t>D.  </a:t>
            </a:r>
            <a:r>
              <a:rPr lang="fr-FR" sz="1600">
                <a:solidFill>
                  <a:srgbClr val="FFFFFF"/>
                </a:solidFill>
                <a:latin typeface="Calibri"/>
              </a:rPr>
              <a:t>Autant que souhaité</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estionNum"/>
          <p:cNvSpPr txBox="1"/>
          <p:nvPr/>
        </p:nvSpPr>
        <p:spPr>
          <a:xfrm>
            <a:off x="500000" y="250000"/>
            <a:ext cx="2000000" cy="450000"/>
          </a:xfrm>
          <a:prstGeom prst="roundRect">
            <a:avLst>
              <a:gd name="adj" fmla="val 16667"/>
            </a:avLst>
          </a:prstGeom>
          <a:solidFill>
            <a:srgbClr val="C0392B"/>
          </a:solidFill>
          <a:ln>
            <a:noFill/>
          </a:ln>
        </p:spPr>
        <p:txBody>
          <a:bodyPr wrap="square" lIns="72000" rIns="72000" anchor="ctr"/>
          <a:lstStyle/>
          <a:p>
            <a:pPr algn="ctr"/>
            <a:r>
              <a:rPr lang="fr-FR" sz="2000" b="1">
                <a:solidFill>
                  <a:srgbClr val="FFFFFF"/>
                </a:solidFill>
                <a:latin typeface="Calibri"/>
              </a:rPr>
              <a:t>Question 3 / 10</a:t>
            </a:r>
          </a:p>
        </p:txBody>
      </p:sp>
      <p:sp>
        <p:nvSpPr>
          <p:cNvPr id="3" name="QuestionText"/>
          <p:cNvSpPr txBox="1"/>
          <p:nvPr/>
        </p:nvSpPr>
        <p:spPr>
          <a:xfrm>
            <a:off x="500000" y="850000"/>
            <a:ext cx="8144000" cy="900000"/>
          </a:xfrm>
          <a:prstGeom prst="rect">
            <a:avLst/>
          </a:prstGeom>
          <a:noFill/>
        </p:spPr>
        <p:txBody>
          <a:bodyPr wrap="square" anchor="ctr"/>
          <a:lstStyle/>
          <a:p>
            <a:pPr algn="l"/>
            <a:r>
              <a:rPr lang="fr-FR" sz="2400" b="1">
                <a:solidFill>
                  <a:srgbClr val="333333"/>
                </a:solidFill>
                <a:latin typeface="Calibri"/>
              </a:rPr>
              <a:t>Dans le texte courant, qu'est-ce qui est le plus lisible ?</a:t>
            </a:r>
          </a:p>
        </p:txBody>
      </p:sp>
      <p:sp>
        <p:nvSpPr>
          <p:cNvPr id="10" name="CardA"/>
          <p:cNvSpPr/>
          <p:nvPr/>
        </p:nvSpPr>
        <p:spPr>
          <a:xfrm>
            <a:off x="500000" y="2000000"/>
            <a:ext cx="3800000" cy="1000000"/>
          </a:xfrm>
          <a:prstGeom prst="roundRect">
            <a:avLst>
              <a:gd name="adj" fmla="val 8000"/>
            </a:avLst>
          </a:prstGeom>
          <a:solidFill>
            <a:srgbClr val="8B2500"/>
          </a:solidFill>
          <a:ln w="12700">
            <a:noFill/>
          </a:ln>
        </p:spPr>
        <p:txBody>
          <a:bodyPr wrap="square" lIns="144000" tIns="72000" rIns="144000" bIns="72000" anchor="ctr"/>
          <a:lstStyle/>
          <a:p>
            <a:pPr algn="l"/>
            <a:r>
              <a:rPr lang="fr-FR" sz="1800" b="1">
                <a:solidFill>
                  <a:srgbClr val="FFFFFF"/>
                </a:solidFill>
                <a:latin typeface="Calibri"/>
              </a:rPr>
              <a:t>A.  </a:t>
            </a:r>
            <a:r>
              <a:rPr lang="fr-FR" sz="1600">
                <a:solidFill>
                  <a:srgbClr val="FFFFFF"/>
                </a:solidFill>
                <a:latin typeface="Calibri"/>
              </a:rPr>
              <a:t>Les MAJUSCULES</a:t>
            </a:r>
          </a:p>
        </p:txBody>
      </p:sp>
      <p:sp>
        <p:nvSpPr>
          <p:cNvPr id="12" name="CardB"/>
          <p:cNvSpPr/>
          <p:nvPr/>
        </p:nvSpPr>
        <p:spPr>
          <a:xfrm>
            <a:off x="4800000" y="2000000"/>
            <a:ext cx="3800000" cy="1000000"/>
          </a:xfrm>
          <a:prstGeom prst="roundRect">
            <a:avLst>
              <a:gd name="adj" fmla="val 8000"/>
            </a:avLst>
          </a:prstGeom>
          <a:solidFill>
            <a:srgbClr val="2E5A2E"/>
          </a:solidFill>
          <a:ln w="12700">
            <a:noFill/>
          </a:ln>
        </p:spPr>
        <p:txBody>
          <a:bodyPr wrap="square" lIns="144000" tIns="72000" rIns="144000" bIns="72000" anchor="ctr"/>
          <a:lstStyle/>
          <a:p>
            <a:pPr algn="l"/>
            <a:r>
              <a:rPr lang="fr-FR" sz="1800" b="1">
                <a:solidFill>
                  <a:srgbClr val="FFFFFF"/>
                </a:solidFill>
                <a:latin typeface="Calibri"/>
              </a:rPr>
              <a:t>B.  </a:t>
            </a:r>
            <a:r>
              <a:rPr lang="fr-FR" sz="1600">
                <a:solidFill>
                  <a:srgbClr val="FFFFFF"/>
                </a:solidFill>
                <a:latin typeface="Calibri"/>
              </a:rPr>
              <a:t>Les minuscules</a:t>
            </a:r>
          </a:p>
        </p:txBody>
      </p:sp>
      <p:sp>
        <p:nvSpPr>
          <p:cNvPr id="14" name="CardC"/>
          <p:cNvSpPr/>
          <p:nvPr/>
        </p:nvSpPr>
        <p:spPr>
          <a:xfrm>
            <a:off x="500000" y="3200000"/>
            <a:ext cx="3800000" cy="1000000"/>
          </a:xfrm>
          <a:prstGeom prst="roundRect">
            <a:avLst>
              <a:gd name="adj" fmla="val 8000"/>
            </a:avLst>
          </a:prstGeom>
          <a:solidFill>
            <a:srgbClr val="1B4F72"/>
          </a:solidFill>
          <a:ln w="12700">
            <a:noFill/>
          </a:ln>
        </p:spPr>
        <p:txBody>
          <a:bodyPr wrap="square" lIns="144000" tIns="72000" rIns="144000" bIns="72000" anchor="ctr"/>
          <a:lstStyle/>
          <a:p>
            <a:pPr algn="l"/>
            <a:r>
              <a:rPr lang="fr-FR" sz="1800" b="1">
                <a:solidFill>
                  <a:srgbClr val="FFFFFF"/>
                </a:solidFill>
                <a:latin typeface="Calibri"/>
              </a:rPr>
              <a:t>C.  </a:t>
            </a:r>
            <a:r>
              <a:rPr lang="fr-FR" sz="1600">
                <a:solidFill>
                  <a:srgbClr val="FFFFFF"/>
                </a:solidFill>
                <a:latin typeface="Calibri"/>
              </a:rPr>
              <a:t>Un mélange aléatoire</a:t>
            </a:r>
          </a:p>
        </p:txBody>
      </p:sp>
      <p:sp>
        <p:nvSpPr>
          <p:cNvPr id="16" name="CardD"/>
          <p:cNvSpPr/>
          <p:nvPr/>
        </p:nvSpPr>
        <p:spPr>
          <a:xfrm>
            <a:off x="4800000" y="3200000"/>
            <a:ext cx="3800000" cy="1000000"/>
          </a:xfrm>
          <a:prstGeom prst="roundRect">
            <a:avLst>
              <a:gd name="adj" fmla="val 8000"/>
            </a:avLst>
          </a:prstGeom>
          <a:solidFill>
            <a:srgbClr val="7D3C98"/>
          </a:solidFill>
          <a:ln w="12700">
            <a:noFill/>
          </a:ln>
        </p:spPr>
        <p:txBody>
          <a:bodyPr wrap="square" lIns="144000" tIns="72000" rIns="144000" bIns="72000" anchor="ctr"/>
          <a:lstStyle/>
          <a:p>
            <a:pPr algn="l"/>
            <a:r>
              <a:rPr lang="fr-FR" sz="1800" b="1">
                <a:solidFill>
                  <a:srgbClr val="FFFFFF"/>
                </a:solidFill>
                <a:latin typeface="Calibri"/>
              </a:rPr>
              <a:t>D.  </a:t>
            </a:r>
            <a:r>
              <a:rPr lang="fr-FR" sz="1600">
                <a:solidFill>
                  <a:srgbClr val="FFFFFF"/>
                </a:solidFill>
                <a:latin typeface="Calibri"/>
              </a:rPr>
              <a:t>Les caractères spéciaux</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estionNum"/>
          <p:cNvSpPr txBox="1"/>
          <p:nvPr/>
        </p:nvSpPr>
        <p:spPr>
          <a:xfrm>
            <a:off x="500000" y="250000"/>
            <a:ext cx="2000000" cy="450000"/>
          </a:xfrm>
          <a:prstGeom prst="roundRect">
            <a:avLst>
              <a:gd name="adj" fmla="val 16667"/>
            </a:avLst>
          </a:prstGeom>
          <a:solidFill>
            <a:srgbClr val="C0392B"/>
          </a:solidFill>
          <a:ln>
            <a:noFill/>
          </a:ln>
        </p:spPr>
        <p:txBody>
          <a:bodyPr wrap="square" lIns="72000" rIns="72000" anchor="ctr"/>
          <a:lstStyle/>
          <a:p>
            <a:pPr algn="ctr"/>
            <a:r>
              <a:rPr lang="fr-FR" sz="2000" b="1">
                <a:solidFill>
                  <a:srgbClr val="FFFFFF"/>
                </a:solidFill>
                <a:latin typeface="Calibri"/>
              </a:rPr>
              <a:t>Question 4 / 10</a:t>
            </a:r>
          </a:p>
        </p:txBody>
      </p:sp>
      <p:sp>
        <p:nvSpPr>
          <p:cNvPr id="3" name="QuestionText"/>
          <p:cNvSpPr txBox="1"/>
          <p:nvPr/>
        </p:nvSpPr>
        <p:spPr>
          <a:xfrm>
            <a:off x="500000" y="850000"/>
            <a:ext cx="8144000" cy="900000"/>
          </a:xfrm>
          <a:prstGeom prst="rect">
            <a:avLst/>
          </a:prstGeom>
          <a:noFill/>
        </p:spPr>
        <p:txBody>
          <a:bodyPr wrap="square" anchor="ctr"/>
          <a:lstStyle/>
          <a:p>
            <a:pPr algn="l"/>
            <a:r>
              <a:rPr lang="fr-FR" sz="2400" b="1">
                <a:solidFill>
                  <a:srgbClr val="333333"/>
                </a:solidFill>
                <a:latin typeface="Calibri"/>
              </a:rPr>
              <a:t>Quelle est la taille de police recommandée pour les titres ?</a:t>
            </a:r>
          </a:p>
        </p:txBody>
      </p:sp>
      <p:sp>
        <p:nvSpPr>
          <p:cNvPr id="10" name="CardA"/>
          <p:cNvSpPr/>
          <p:nvPr/>
        </p:nvSpPr>
        <p:spPr>
          <a:xfrm>
            <a:off x="500000" y="2000000"/>
            <a:ext cx="3800000" cy="1000000"/>
          </a:xfrm>
          <a:prstGeom prst="roundRect">
            <a:avLst>
              <a:gd name="adj" fmla="val 8000"/>
            </a:avLst>
          </a:prstGeom>
          <a:solidFill>
            <a:srgbClr val="8B2500"/>
          </a:solidFill>
          <a:ln w="12700">
            <a:noFill/>
          </a:ln>
        </p:spPr>
        <p:txBody>
          <a:bodyPr wrap="square" lIns="144000" tIns="72000" rIns="144000" bIns="72000" anchor="ctr"/>
          <a:lstStyle/>
          <a:p>
            <a:pPr algn="l"/>
            <a:r>
              <a:rPr lang="fr-FR" sz="1800" b="1">
                <a:solidFill>
                  <a:srgbClr val="FFFFFF"/>
                </a:solidFill>
                <a:latin typeface="Calibri"/>
              </a:rPr>
              <a:t>A.  </a:t>
            </a:r>
            <a:r>
              <a:rPr lang="fr-FR" sz="1600">
                <a:solidFill>
                  <a:srgbClr val="FFFFFF"/>
                </a:solidFill>
                <a:latin typeface="Calibri"/>
              </a:rPr>
              <a:t>Entre 12 et 18 points</a:t>
            </a:r>
          </a:p>
        </p:txBody>
      </p:sp>
      <p:sp>
        <p:nvSpPr>
          <p:cNvPr id="12" name="CardB"/>
          <p:cNvSpPr/>
          <p:nvPr/>
        </p:nvSpPr>
        <p:spPr>
          <a:xfrm>
            <a:off x="4800000" y="2000000"/>
            <a:ext cx="3800000" cy="1000000"/>
          </a:xfrm>
          <a:prstGeom prst="roundRect">
            <a:avLst>
              <a:gd name="adj" fmla="val 8000"/>
            </a:avLst>
          </a:prstGeom>
          <a:solidFill>
            <a:srgbClr val="2E5A2E"/>
          </a:solidFill>
          <a:ln w="12700">
            <a:noFill/>
          </a:ln>
        </p:spPr>
        <p:txBody>
          <a:bodyPr wrap="square" lIns="144000" tIns="72000" rIns="144000" bIns="72000" anchor="ctr"/>
          <a:lstStyle/>
          <a:p>
            <a:pPr algn="l"/>
            <a:r>
              <a:rPr lang="fr-FR" sz="1800" b="1">
                <a:solidFill>
                  <a:srgbClr val="FFFFFF"/>
                </a:solidFill>
                <a:latin typeface="Calibri"/>
              </a:rPr>
              <a:t>B.  </a:t>
            </a:r>
            <a:r>
              <a:rPr lang="fr-FR" sz="1600">
                <a:solidFill>
                  <a:srgbClr val="FFFFFF"/>
                </a:solidFill>
                <a:latin typeface="Calibri"/>
              </a:rPr>
              <a:t>Entre 20 et 28 points</a:t>
            </a:r>
          </a:p>
        </p:txBody>
      </p:sp>
      <p:sp>
        <p:nvSpPr>
          <p:cNvPr id="14" name="CardC"/>
          <p:cNvSpPr/>
          <p:nvPr/>
        </p:nvSpPr>
        <p:spPr>
          <a:xfrm>
            <a:off x="500000" y="3200000"/>
            <a:ext cx="3800000" cy="1000000"/>
          </a:xfrm>
          <a:prstGeom prst="roundRect">
            <a:avLst>
              <a:gd name="adj" fmla="val 8000"/>
            </a:avLst>
          </a:prstGeom>
          <a:solidFill>
            <a:srgbClr val="1B4F72"/>
          </a:solidFill>
          <a:ln w="12700">
            <a:noFill/>
          </a:ln>
        </p:spPr>
        <p:txBody>
          <a:bodyPr wrap="square" lIns="144000" tIns="72000" rIns="144000" bIns="72000" anchor="ctr"/>
          <a:lstStyle/>
          <a:p>
            <a:pPr algn="l"/>
            <a:r>
              <a:rPr lang="fr-FR" sz="1800" b="1">
                <a:solidFill>
                  <a:srgbClr val="FFFFFF"/>
                </a:solidFill>
                <a:latin typeface="Calibri"/>
              </a:rPr>
              <a:t>C.  </a:t>
            </a:r>
            <a:r>
              <a:rPr lang="fr-FR" sz="1600">
                <a:solidFill>
                  <a:srgbClr val="FFFFFF"/>
                </a:solidFill>
                <a:latin typeface="Calibri"/>
              </a:rPr>
              <a:t>Entre 32 et 44 points</a:t>
            </a:r>
          </a:p>
        </p:txBody>
      </p:sp>
      <p:sp>
        <p:nvSpPr>
          <p:cNvPr id="16" name="CardD"/>
          <p:cNvSpPr/>
          <p:nvPr/>
        </p:nvSpPr>
        <p:spPr>
          <a:xfrm>
            <a:off x="4800000" y="3200000"/>
            <a:ext cx="3800000" cy="1000000"/>
          </a:xfrm>
          <a:prstGeom prst="roundRect">
            <a:avLst>
              <a:gd name="adj" fmla="val 8000"/>
            </a:avLst>
          </a:prstGeom>
          <a:solidFill>
            <a:srgbClr val="7D3C98"/>
          </a:solidFill>
          <a:ln w="12700">
            <a:noFill/>
          </a:ln>
        </p:spPr>
        <p:txBody>
          <a:bodyPr wrap="square" lIns="144000" tIns="72000" rIns="144000" bIns="72000" anchor="ctr"/>
          <a:lstStyle/>
          <a:p>
            <a:pPr algn="l"/>
            <a:r>
              <a:rPr lang="fr-FR" sz="1800" b="1">
                <a:solidFill>
                  <a:srgbClr val="FFFFFF"/>
                </a:solidFill>
                <a:latin typeface="Calibri"/>
              </a:rPr>
              <a:t>D.  </a:t>
            </a:r>
            <a:r>
              <a:rPr lang="fr-FR" sz="1600">
                <a:solidFill>
                  <a:srgbClr val="FFFFFF"/>
                </a:solidFill>
                <a:latin typeface="Calibri"/>
              </a:rPr>
              <a:t>Entre 48 et 60 points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estionNum"/>
          <p:cNvSpPr txBox="1"/>
          <p:nvPr/>
        </p:nvSpPr>
        <p:spPr>
          <a:xfrm>
            <a:off x="500000" y="250000"/>
            <a:ext cx="2000000" cy="450000"/>
          </a:xfrm>
          <a:prstGeom prst="roundRect">
            <a:avLst>
              <a:gd name="adj" fmla="val 16667"/>
            </a:avLst>
          </a:prstGeom>
          <a:solidFill>
            <a:srgbClr val="C0392B"/>
          </a:solidFill>
          <a:ln>
            <a:noFill/>
          </a:ln>
        </p:spPr>
        <p:txBody>
          <a:bodyPr wrap="square" lIns="72000" rIns="72000" anchor="ctr"/>
          <a:lstStyle/>
          <a:p>
            <a:pPr algn="ctr"/>
            <a:r>
              <a:rPr lang="fr-FR" sz="2000" b="1">
                <a:solidFill>
                  <a:srgbClr val="FFFFFF"/>
                </a:solidFill>
                <a:latin typeface="Calibri"/>
              </a:rPr>
              <a:t>Question 5 / 10</a:t>
            </a:r>
          </a:p>
        </p:txBody>
      </p:sp>
      <p:sp>
        <p:nvSpPr>
          <p:cNvPr id="3" name="QuestionText"/>
          <p:cNvSpPr txBox="1"/>
          <p:nvPr/>
        </p:nvSpPr>
        <p:spPr>
          <a:xfrm>
            <a:off x="500000" y="850000"/>
            <a:ext cx="8144000" cy="900000"/>
          </a:xfrm>
          <a:prstGeom prst="rect">
            <a:avLst/>
          </a:prstGeom>
          <a:noFill/>
        </p:spPr>
        <p:txBody>
          <a:bodyPr wrap="square" anchor="ctr"/>
          <a:lstStyle/>
          <a:p>
            <a:pPr algn="l"/>
            <a:r>
              <a:rPr lang="fr-FR" sz="2400" b="1">
                <a:solidFill>
                  <a:srgbClr val="333333"/>
                </a:solidFill>
                <a:latin typeface="Calibri"/>
              </a:rPr>
              <a:t>Quel est le conseil donné concernant l'utilisation du gras ?</a:t>
            </a:r>
          </a:p>
        </p:txBody>
      </p:sp>
      <p:sp>
        <p:nvSpPr>
          <p:cNvPr id="10" name="CardA"/>
          <p:cNvSpPr/>
          <p:nvPr/>
        </p:nvSpPr>
        <p:spPr>
          <a:xfrm>
            <a:off x="500000" y="2000000"/>
            <a:ext cx="3800000" cy="1000000"/>
          </a:xfrm>
          <a:prstGeom prst="roundRect">
            <a:avLst>
              <a:gd name="adj" fmla="val 8000"/>
            </a:avLst>
          </a:prstGeom>
          <a:solidFill>
            <a:srgbClr val="8B2500"/>
          </a:solidFill>
          <a:ln w="12700">
            <a:noFill/>
          </a:ln>
        </p:spPr>
        <p:txBody>
          <a:bodyPr wrap="square" lIns="144000" tIns="72000" rIns="144000" bIns="72000" anchor="ctr"/>
          <a:lstStyle/>
          <a:p>
            <a:pPr algn="l"/>
            <a:r>
              <a:rPr lang="fr-FR" sz="1800" b="1">
                <a:solidFill>
                  <a:srgbClr val="FFFFFF"/>
                </a:solidFill>
                <a:latin typeface="Calibri"/>
              </a:rPr>
              <a:t>A.  </a:t>
            </a:r>
            <a:r>
              <a:rPr lang="fr-FR" sz="1600">
                <a:solidFill>
                  <a:srgbClr val="FFFFFF"/>
                </a:solidFill>
                <a:latin typeface="Calibri"/>
              </a:rPr>
              <a:t>L'utiliser partout pour plus d'impact</a:t>
            </a:r>
          </a:p>
        </p:txBody>
      </p:sp>
      <p:sp>
        <p:nvSpPr>
          <p:cNvPr id="12" name="CardB"/>
          <p:cNvSpPr/>
          <p:nvPr/>
        </p:nvSpPr>
        <p:spPr>
          <a:xfrm>
            <a:off x="4800000" y="2000000"/>
            <a:ext cx="3800000" cy="1000000"/>
          </a:xfrm>
          <a:prstGeom prst="roundRect">
            <a:avLst>
              <a:gd name="adj" fmla="val 8000"/>
            </a:avLst>
          </a:prstGeom>
          <a:solidFill>
            <a:srgbClr val="2E5A2E"/>
          </a:solidFill>
          <a:ln w="12700">
            <a:noFill/>
          </a:ln>
        </p:spPr>
        <p:txBody>
          <a:bodyPr wrap="square" lIns="144000" tIns="72000" rIns="144000" bIns="72000" anchor="ctr"/>
          <a:lstStyle/>
          <a:p>
            <a:pPr algn="l"/>
            <a:r>
              <a:rPr lang="fr-FR" sz="1800" b="1">
                <a:solidFill>
                  <a:srgbClr val="FFFFFF"/>
                </a:solidFill>
                <a:latin typeface="Calibri"/>
              </a:rPr>
              <a:t>B.  </a:t>
            </a:r>
            <a:r>
              <a:rPr lang="fr-FR" sz="1600">
                <a:solidFill>
                  <a:srgbClr val="FFFFFF"/>
                </a:solidFill>
                <a:latin typeface="Calibri"/>
              </a:rPr>
              <a:t>L'utiliser uniquement pour mettre l'accent</a:t>
            </a:r>
          </a:p>
        </p:txBody>
      </p:sp>
      <p:sp>
        <p:nvSpPr>
          <p:cNvPr id="14" name="CardC"/>
          <p:cNvSpPr/>
          <p:nvPr/>
        </p:nvSpPr>
        <p:spPr>
          <a:xfrm>
            <a:off x="500000" y="3200000"/>
            <a:ext cx="3800000" cy="1000000"/>
          </a:xfrm>
          <a:prstGeom prst="roundRect">
            <a:avLst>
              <a:gd name="adj" fmla="val 8000"/>
            </a:avLst>
          </a:prstGeom>
          <a:solidFill>
            <a:srgbClr val="1B4F72"/>
          </a:solidFill>
          <a:ln w="12700">
            <a:noFill/>
          </a:ln>
        </p:spPr>
        <p:txBody>
          <a:bodyPr wrap="square" lIns="144000" tIns="72000" rIns="144000" bIns="72000" anchor="ctr"/>
          <a:lstStyle/>
          <a:p>
            <a:pPr algn="l"/>
            <a:r>
              <a:rPr lang="fr-FR" sz="1800" b="1">
                <a:solidFill>
                  <a:srgbClr val="FFFFFF"/>
                </a:solidFill>
                <a:latin typeface="Calibri"/>
              </a:rPr>
              <a:t>C.  </a:t>
            </a:r>
            <a:r>
              <a:rPr lang="fr-FR" sz="1600">
                <a:solidFill>
                  <a:srgbClr val="FFFFFF"/>
                </a:solidFill>
                <a:latin typeface="Calibri"/>
              </a:rPr>
              <a:t>Ne jamais l'utiliser</a:t>
            </a:r>
          </a:p>
        </p:txBody>
      </p:sp>
      <p:sp>
        <p:nvSpPr>
          <p:cNvPr id="16" name="CardD"/>
          <p:cNvSpPr/>
          <p:nvPr/>
        </p:nvSpPr>
        <p:spPr>
          <a:xfrm>
            <a:off x="4800000" y="3200000"/>
            <a:ext cx="3800000" cy="1000000"/>
          </a:xfrm>
          <a:prstGeom prst="roundRect">
            <a:avLst>
              <a:gd name="adj" fmla="val 8000"/>
            </a:avLst>
          </a:prstGeom>
          <a:solidFill>
            <a:srgbClr val="7D3C98"/>
          </a:solidFill>
          <a:ln w="12700">
            <a:noFill/>
          </a:ln>
        </p:spPr>
        <p:txBody>
          <a:bodyPr wrap="square" lIns="144000" tIns="72000" rIns="144000" bIns="72000" anchor="ctr"/>
          <a:lstStyle/>
          <a:p>
            <a:pPr algn="l"/>
            <a:r>
              <a:rPr lang="fr-FR" sz="1800" b="1">
                <a:solidFill>
                  <a:srgbClr val="FFFFFF"/>
                </a:solidFill>
                <a:latin typeface="Calibri"/>
              </a:rPr>
              <a:t>D.  </a:t>
            </a:r>
            <a:r>
              <a:rPr lang="fr-FR" sz="1600">
                <a:solidFill>
                  <a:srgbClr val="FFFFFF"/>
                </a:solidFill>
                <a:latin typeface="Calibri"/>
              </a:rPr>
              <a:t>L'utiliser uniquement dans les titres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estionNum"/>
          <p:cNvSpPr txBox="1"/>
          <p:nvPr/>
        </p:nvSpPr>
        <p:spPr>
          <a:xfrm>
            <a:off x="500000" y="250000"/>
            <a:ext cx="2000000" cy="450000"/>
          </a:xfrm>
          <a:prstGeom prst="roundRect">
            <a:avLst>
              <a:gd name="adj" fmla="val 16667"/>
            </a:avLst>
          </a:prstGeom>
          <a:solidFill>
            <a:srgbClr val="C0392B"/>
          </a:solidFill>
          <a:ln>
            <a:noFill/>
          </a:ln>
        </p:spPr>
        <p:txBody>
          <a:bodyPr wrap="square" lIns="72000" rIns="72000" anchor="ctr"/>
          <a:lstStyle/>
          <a:p>
            <a:pPr algn="ctr"/>
            <a:r>
              <a:rPr lang="fr-FR" sz="2000" b="1">
                <a:solidFill>
                  <a:srgbClr val="FFFFFF"/>
                </a:solidFill>
                <a:latin typeface="Calibri"/>
              </a:rPr>
              <a:t>Question 6 / 10</a:t>
            </a:r>
          </a:p>
        </p:txBody>
      </p:sp>
      <p:sp>
        <p:nvSpPr>
          <p:cNvPr id="3" name="QuestionText"/>
          <p:cNvSpPr txBox="1"/>
          <p:nvPr/>
        </p:nvSpPr>
        <p:spPr>
          <a:xfrm>
            <a:off x="500000" y="850000"/>
            <a:ext cx="8144000" cy="900000"/>
          </a:xfrm>
          <a:prstGeom prst="rect">
            <a:avLst/>
          </a:prstGeom>
          <a:noFill/>
        </p:spPr>
        <p:txBody>
          <a:bodyPr wrap="square" anchor="ctr"/>
          <a:lstStyle/>
          <a:p>
            <a:pPr algn="l"/>
            <a:r>
              <a:rPr lang="fr-FR" sz="2400" b="1">
                <a:solidFill>
                  <a:srgbClr val="333333"/>
                </a:solidFill>
                <a:latin typeface="Calibri"/>
              </a:rPr>
              <a:t>Sur un arrière-plan sombre, quelle couleur de texte faut-il privilégier ?</a:t>
            </a:r>
          </a:p>
        </p:txBody>
      </p:sp>
      <p:sp>
        <p:nvSpPr>
          <p:cNvPr id="10" name="CardA"/>
          <p:cNvSpPr/>
          <p:nvPr/>
        </p:nvSpPr>
        <p:spPr>
          <a:xfrm>
            <a:off x="500000" y="2000000"/>
            <a:ext cx="3800000" cy="1000000"/>
          </a:xfrm>
          <a:prstGeom prst="roundRect">
            <a:avLst>
              <a:gd name="adj" fmla="val 8000"/>
            </a:avLst>
          </a:prstGeom>
          <a:solidFill>
            <a:srgbClr val="8B2500"/>
          </a:solidFill>
          <a:ln w="12700">
            <a:noFill/>
          </a:ln>
        </p:spPr>
        <p:txBody>
          <a:bodyPr wrap="square" lIns="144000" tIns="72000" rIns="144000" bIns="72000" anchor="ctr"/>
          <a:lstStyle/>
          <a:p>
            <a:pPr algn="l"/>
            <a:r>
              <a:rPr lang="fr-FR" sz="1800" b="1">
                <a:solidFill>
                  <a:srgbClr val="FFFFFF"/>
                </a:solidFill>
                <a:latin typeface="Calibri"/>
              </a:rPr>
              <a:t>A.  </a:t>
            </a:r>
            <a:r>
              <a:rPr lang="fr-FR" sz="1600">
                <a:solidFill>
                  <a:srgbClr val="FFFFFF"/>
                </a:solidFill>
                <a:latin typeface="Calibri"/>
              </a:rPr>
              <a:t>Un texte sombre</a:t>
            </a:r>
          </a:p>
        </p:txBody>
      </p:sp>
      <p:sp>
        <p:nvSpPr>
          <p:cNvPr id="12" name="CardB"/>
          <p:cNvSpPr/>
          <p:nvPr/>
        </p:nvSpPr>
        <p:spPr>
          <a:xfrm>
            <a:off x="4800000" y="2000000"/>
            <a:ext cx="3800000" cy="1000000"/>
          </a:xfrm>
          <a:prstGeom prst="roundRect">
            <a:avLst>
              <a:gd name="adj" fmla="val 8000"/>
            </a:avLst>
          </a:prstGeom>
          <a:solidFill>
            <a:srgbClr val="2E5A2E"/>
          </a:solidFill>
          <a:ln w="12700">
            <a:noFill/>
          </a:ln>
        </p:spPr>
        <p:txBody>
          <a:bodyPr wrap="square" lIns="144000" tIns="72000" rIns="144000" bIns="72000" anchor="ctr"/>
          <a:lstStyle/>
          <a:p>
            <a:pPr algn="l"/>
            <a:r>
              <a:rPr lang="fr-FR" sz="1800" b="1">
                <a:solidFill>
                  <a:srgbClr val="FFFFFF"/>
                </a:solidFill>
                <a:latin typeface="Calibri"/>
              </a:rPr>
              <a:t>B.  </a:t>
            </a:r>
            <a:r>
              <a:rPr lang="fr-FR" sz="1600">
                <a:solidFill>
                  <a:srgbClr val="FFFFFF"/>
                </a:solidFill>
                <a:latin typeface="Calibri"/>
              </a:rPr>
              <a:t>Un texte clair</a:t>
            </a:r>
          </a:p>
        </p:txBody>
      </p:sp>
      <p:sp>
        <p:nvSpPr>
          <p:cNvPr id="14" name="CardC"/>
          <p:cNvSpPr/>
          <p:nvPr/>
        </p:nvSpPr>
        <p:spPr>
          <a:xfrm>
            <a:off x="500000" y="3200000"/>
            <a:ext cx="3800000" cy="1000000"/>
          </a:xfrm>
          <a:prstGeom prst="roundRect">
            <a:avLst>
              <a:gd name="adj" fmla="val 8000"/>
            </a:avLst>
          </a:prstGeom>
          <a:solidFill>
            <a:srgbClr val="1B4F72"/>
          </a:solidFill>
          <a:ln w="12700">
            <a:noFill/>
          </a:ln>
        </p:spPr>
        <p:txBody>
          <a:bodyPr wrap="square" lIns="144000" tIns="72000" rIns="144000" bIns="72000" anchor="ctr"/>
          <a:lstStyle/>
          <a:p>
            <a:pPr algn="l"/>
            <a:r>
              <a:rPr lang="fr-FR" sz="1800" b="1">
                <a:solidFill>
                  <a:srgbClr val="FFFFFF"/>
                </a:solidFill>
                <a:latin typeface="Calibri"/>
              </a:rPr>
              <a:t>C.  </a:t>
            </a:r>
            <a:r>
              <a:rPr lang="fr-FR" sz="1600">
                <a:solidFill>
                  <a:srgbClr val="FFFFFF"/>
                </a:solidFill>
                <a:latin typeface="Calibri"/>
              </a:rPr>
              <a:t>Un texte en rouge</a:t>
            </a:r>
          </a:p>
        </p:txBody>
      </p:sp>
      <p:sp>
        <p:nvSpPr>
          <p:cNvPr id="16" name="CardD"/>
          <p:cNvSpPr/>
          <p:nvPr/>
        </p:nvSpPr>
        <p:spPr>
          <a:xfrm>
            <a:off x="4800000" y="3200000"/>
            <a:ext cx="3800000" cy="1000000"/>
          </a:xfrm>
          <a:prstGeom prst="roundRect">
            <a:avLst>
              <a:gd name="adj" fmla="val 8000"/>
            </a:avLst>
          </a:prstGeom>
          <a:solidFill>
            <a:srgbClr val="7D3C98"/>
          </a:solidFill>
          <a:ln w="12700">
            <a:noFill/>
          </a:ln>
        </p:spPr>
        <p:txBody>
          <a:bodyPr wrap="square" lIns="144000" tIns="72000" rIns="144000" bIns="72000" anchor="ctr"/>
          <a:lstStyle/>
          <a:p>
            <a:pPr algn="l"/>
            <a:r>
              <a:rPr lang="fr-FR" sz="1800" b="1">
                <a:solidFill>
                  <a:srgbClr val="FFFFFF"/>
                </a:solidFill>
                <a:latin typeface="Calibri"/>
              </a:rPr>
              <a:t>D.  </a:t>
            </a:r>
            <a:r>
              <a:rPr lang="fr-FR" sz="1600">
                <a:solidFill>
                  <a:srgbClr val="FFFFFF"/>
                </a:solidFill>
                <a:latin typeface="Calibri"/>
              </a:rPr>
              <a:t>Un texte en gris moyen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estionNum"/>
          <p:cNvSpPr txBox="1"/>
          <p:nvPr/>
        </p:nvSpPr>
        <p:spPr>
          <a:xfrm>
            <a:off x="500000" y="250000"/>
            <a:ext cx="2000000" cy="450000"/>
          </a:xfrm>
          <a:prstGeom prst="roundRect">
            <a:avLst>
              <a:gd name="adj" fmla="val 16667"/>
            </a:avLst>
          </a:prstGeom>
          <a:solidFill>
            <a:srgbClr val="C0392B"/>
          </a:solidFill>
          <a:ln>
            <a:noFill/>
          </a:ln>
        </p:spPr>
        <p:txBody>
          <a:bodyPr wrap="square" lIns="72000" rIns="72000" anchor="ctr"/>
          <a:lstStyle/>
          <a:p>
            <a:pPr algn="ctr"/>
            <a:r>
              <a:rPr lang="fr-FR" sz="2000" b="1">
                <a:solidFill>
                  <a:srgbClr val="FFFFFF"/>
                </a:solidFill>
                <a:latin typeface="Calibri"/>
              </a:rPr>
              <a:t>Question 7 / 10</a:t>
            </a:r>
          </a:p>
        </p:txBody>
      </p:sp>
      <p:sp>
        <p:nvSpPr>
          <p:cNvPr id="3" name="QuestionText"/>
          <p:cNvSpPr txBox="1"/>
          <p:nvPr/>
        </p:nvSpPr>
        <p:spPr>
          <a:xfrm>
            <a:off x="500000" y="850000"/>
            <a:ext cx="8144000" cy="900000"/>
          </a:xfrm>
          <a:prstGeom prst="rect">
            <a:avLst/>
          </a:prstGeom>
          <a:noFill/>
        </p:spPr>
        <p:txBody>
          <a:bodyPr wrap="square" anchor="ctr"/>
          <a:lstStyle/>
          <a:p>
            <a:pPr algn="l"/>
            <a:r>
              <a:rPr lang="fr-FR" sz="2400" b="1">
                <a:solidFill>
                  <a:srgbClr val="333333"/>
                </a:solidFill>
                <a:latin typeface="Calibri"/>
              </a:rPr>
              <a:t>Pourquoi faut-il éviter les arrière-plans texturés ?</a:t>
            </a:r>
          </a:p>
        </p:txBody>
      </p:sp>
      <p:sp>
        <p:nvSpPr>
          <p:cNvPr id="10" name="CardA"/>
          <p:cNvSpPr/>
          <p:nvPr/>
        </p:nvSpPr>
        <p:spPr>
          <a:xfrm>
            <a:off x="500000" y="2000000"/>
            <a:ext cx="3800000" cy="1000000"/>
          </a:xfrm>
          <a:prstGeom prst="roundRect">
            <a:avLst>
              <a:gd name="adj" fmla="val 8000"/>
            </a:avLst>
          </a:prstGeom>
          <a:solidFill>
            <a:srgbClr val="8B2500"/>
          </a:solidFill>
          <a:ln w="12700">
            <a:noFill/>
          </a:ln>
        </p:spPr>
        <p:txBody>
          <a:bodyPr wrap="square" lIns="144000" tIns="72000" rIns="144000" bIns="72000" anchor="ctr"/>
          <a:lstStyle/>
          <a:p>
            <a:pPr algn="l"/>
            <a:r>
              <a:rPr lang="fr-FR" sz="1800" b="1">
                <a:solidFill>
                  <a:srgbClr val="FFFFFF"/>
                </a:solidFill>
                <a:latin typeface="Calibri"/>
              </a:rPr>
              <a:t>A.  </a:t>
            </a:r>
            <a:r>
              <a:rPr lang="fr-FR" sz="1600">
                <a:solidFill>
                  <a:srgbClr val="FFFFFF"/>
                </a:solidFill>
                <a:latin typeface="Calibri"/>
              </a:rPr>
              <a:t>Ils alourdissent le fichier</a:t>
            </a:r>
          </a:p>
        </p:txBody>
      </p:sp>
      <p:sp>
        <p:nvSpPr>
          <p:cNvPr id="12" name="CardB"/>
          <p:cNvSpPr/>
          <p:nvPr/>
        </p:nvSpPr>
        <p:spPr>
          <a:xfrm>
            <a:off x="4800000" y="2000000"/>
            <a:ext cx="3800000" cy="1000000"/>
          </a:xfrm>
          <a:prstGeom prst="roundRect">
            <a:avLst>
              <a:gd name="adj" fmla="val 8000"/>
            </a:avLst>
          </a:prstGeom>
          <a:solidFill>
            <a:srgbClr val="2E5A2E"/>
          </a:solidFill>
          <a:ln w="12700">
            <a:noFill/>
          </a:ln>
        </p:spPr>
        <p:txBody>
          <a:bodyPr wrap="square" lIns="144000" tIns="72000" rIns="144000" bIns="72000" anchor="ctr"/>
          <a:lstStyle/>
          <a:p>
            <a:pPr algn="l"/>
            <a:r>
              <a:rPr lang="fr-FR" sz="1800" b="1">
                <a:solidFill>
                  <a:srgbClr val="FFFFFF"/>
                </a:solidFill>
                <a:latin typeface="Calibri"/>
              </a:rPr>
              <a:t>B.  </a:t>
            </a:r>
            <a:r>
              <a:rPr lang="fr-FR" sz="1600">
                <a:solidFill>
                  <a:srgbClr val="FFFFFF"/>
                </a:solidFill>
                <a:latin typeface="Calibri"/>
              </a:rPr>
              <a:t>Ils rendent le texte difficile à lire</a:t>
            </a:r>
          </a:p>
        </p:txBody>
      </p:sp>
      <p:sp>
        <p:nvSpPr>
          <p:cNvPr id="14" name="CardC"/>
          <p:cNvSpPr/>
          <p:nvPr/>
        </p:nvSpPr>
        <p:spPr>
          <a:xfrm>
            <a:off x="500000" y="3200000"/>
            <a:ext cx="3800000" cy="1000000"/>
          </a:xfrm>
          <a:prstGeom prst="roundRect">
            <a:avLst>
              <a:gd name="adj" fmla="val 8000"/>
            </a:avLst>
          </a:prstGeom>
          <a:solidFill>
            <a:srgbClr val="1B4F72"/>
          </a:solidFill>
          <a:ln w="12700">
            <a:noFill/>
          </a:ln>
        </p:spPr>
        <p:txBody>
          <a:bodyPr wrap="square" lIns="144000" tIns="72000" rIns="144000" bIns="72000" anchor="ctr"/>
          <a:lstStyle/>
          <a:p>
            <a:pPr algn="l"/>
            <a:r>
              <a:rPr lang="fr-FR" sz="1800" b="1">
                <a:solidFill>
                  <a:srgbClr val="FFFFFF"/>
                </a:solidFill>
                <a:latin typeface="Calibri"/>
              </a:rPr>
              <a:t>C.  </a:t>
            </a:r>
            <a:r>
              <a:rPr lang="fr-FR" sz="1600">
                <a:solidFill>
                  <a:srgbClr val="FFFFFF"/>
                </a:solidFill>
                <a:latin typeface="Calibri"/>
              </a:rPr>
              <a:t>Ils ne s'impriment pas correctement</a:t>
            </a:r>
          </a:p>
        </p:txBody>
      </p:sp>
      <p:sp>
        <p:nvSpPr>
          <p:cNvPr id="16" name="CardD"/>
          <p:cNvSpPr/>
          <p:nvPr/>
        </p:nvSpPr>
        <p:spPr>
          <a:xfrm>
            <a:off x="4800000" y="3200000"/>
            <a:ext cx="3800000" cy="1000000"/>
          </a:xfrm>
          <a:prstGeom prst="roundRect">
            <a:avLst>
              <a:gd name="adj" fmla="val 8000"/>
            </a:avLst>
          </a:prstGeom>
          <a:solidFill>
            <a:srgbClr val="7D3C98"/>
          </a:solidFill>
          <a:ln w="12700">
            <a:noFill/>
          </a:ln>
        </p:spPr>
        <p:txBody>
          <a:bodyPr wrap="square" lIns="144000" tIns="72000" rIns="144000" bIns="72000" anchor="ctr"/>
          <a:lstStyle/>
          <a:p>
            <a:pPr algn="l"/>
            <a:r>
              <a:rPr lang="fr-FR" sz="1800" b="1">
                <a:solidFill>
                  <a:srgbClr val="FFFFFF"/>
                </a:solidFill>
                <a:latin typeface="Calibri"/>
              </a:rPr>
              <a:t>D.  </a:t>
            </a:r>
            <a:r>
              <a:rPr lang="fr-FR" sz="1600">
                <a:solidFill>
                  <a:srgbClr val="FFFFFF"/>
                </a:solidFill>
                <a:latin typeface="Calibri"/>
              </a:rPr>
              <a:t>Ils sont démodés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estionNum"/>
          <p:cNvSpPr txBox="1"/>
          <p:nvPr/>
        </p:nvSpPr>
        <p:spPr>
          <a:xfrm>
            <a:off x="500000" y="250000"/>
            <a:ext cx="2000000" cy="450000"/>
          </a:xfrm>
          <a:prstGeom prst="roundRect">
            <a:avLst>
              <a:gd name="adj" fmla="val 16667"/>
            </a:avLst>
          </a:prstGeom>
          <a:solidFill>
            <a:srgbClr val="C0392B"/>
          </a:solidFill>
          <a:ln>
            <a:noFill/>
          </a:ln>
        </p:spPr>
        <p:txBody>
          <a:bodyPr wrap="square" lIns="72000" rIns="72000" anchor="ctr"/>
          <a:lstStyle/>
          <a:p>
            <a:pPr algn="ctr"/>
            <a:r>
              <a:rPr lang="fr-FR" sz="2000" b="1">
                <a:solidFill>
                  <a:srgbClr val="FFFFFF"/>
                </a:solidFill>
                <a:latin typeface="Calibri"/>
              </a:rPr>
              <a:t>Question 8 / 10</a:t>
            </a:r>
          </a:p>
        </p:txBody>
      </p:sp>
      <p:sp>
        <p:nvSpPr>
          <p:cNvPr id="3" name="QuestionText"/>
          <p:cNvSpPr txBox="1"/>
          <p:nvPr/>
        </p:nvSpPr>
        <p:spPr>
          <a:xfrm>
            <a:off x="500000" y="850000"/>
            <a:ext cx="8144000" cy="900000"/>
          </a:xfrm>
          <a:prstGeom prst="rect">
            <a:avLst/>
          </a:prstGeom>
          <a:noFill/>
        </p:spPr>
        <p:txBody>
          <a:bodyPr wrap="square" anchor="ctr"/>
          <a:lstStyle/>
          <a:p>
            <a:pPr algn="l"/>
            <a:r>
              <a:rPr lang="fr-FR" sz="2400" b="1">
                <a:solidFill>
                  <a:srgbClr val="333333"/>
                </a:solidFill>
                <a:latin typeface="Calibri"/>
              </a:rPr>
              <a:t>Que permet le mode présentateur ?</a:t>
            </a:r>
          </a:p>
        </p:txBody>
      </p:sp>
      <p:sp>
        <p:nvSpPr>
          <p:cNvPr id="10" name="CardA"/>
          <p:cNvSpPr/>
          <p:nvPr/>
        </p:nvSpPr>
        <p:spPr>
          <a:xfrm>
            <a:off x="500000" y="2000000"/>
            <a:ext cx="3800000" cy="1000000"/>
          </a:xfrm>
          <a:prstGeom prst="roundRect">
            <a:avLst>
              <a:gd name="adj" fmla="val 8000"/>
            </a:avLst>
          </a:prstGeom>
          <a:solidFill>
            <a:srgbClr val="8B2500"/>
          </a:solidFill>
          <a:ln w="12700">
            <a:noFill/>
          </a:ln>
        </p:spPr>
        <p:txBody>
          <a:bodyPr wrap="square" lIns="144000" tIns="72000" rIns="144000" bIns="72000" anchor="ctr"/>
          <a:lstStyle/>
          <a:p>
            <a:pPr algn="l"/>
            <a:r>
              <a:rPr lang="fr-FR" sz="1800" b="1">
                <a:solidFill>
                  <a:srgbClr val="FFFFFF"/>
                </a:solidFill>
                <a:latin typeface="Calibri"/>
              </a:rPr>
              <a:t>A.  </a:t>
            </a:r>
            <a:r>
              <a:rPr lang="fr-FR" sz="1600">
                <a:solidFill>
                  <a:srgbClr val="FFFFFF"/>
                </a:solidFill>
                <a:latin typeface="Calibri"/>
              </a:rPr>
              <a:t>Créer de nouvelles diapositives</a:t>
            </a:r>
          </a:p>
        </p:txBody>
      </p:sp>
      <p:sp>
        <p:nvSpPr>
          <p:cNvPr id="12" name="CardB"/>
          <p:cNvSpPr/>
          <p:nvPr/>
        </p:nvSpPr>
        <p:spPr>
          <a:xfrm>
            <a:off x="4800000" y="2000000"/>
            <a:ext cx="3800000" cy="1000000"/>
          </a:xfrm>
          <a:prstGeom prst="roundRect">
            <a:avLst>
              <a:gd name="adj" fmla="val 8000"/>
            </a:avLst>
          </a:prstGeom>
          <a:solidFill>
            <a:srgbClr val="2E5A2E"/>
          </a:solidFill>
          <a:ln w="12700">
            <a:noFill/>
          </a:ln>
        </p:spPr>
        <p:txBody>
          <a:bodyPr wrap="square" lIns="144000" tIns="72000" rIns="144000" bIns="72000" anchor="ctr"/>
          <a:lstStyle/>
          <a:p>
            <a:pPr algn="l"/>
            <a:r>
              <a:rPr lang="fr-FR" sz="1800" b="1">
                <a:solidFill>
                  <a:srgbClr val="FFFFFF"/>
                </a:solidFill>
                <a:latin typeface="Calibri"/>
              </a:rPr>
              <a:t>B.  </a:t>
            </a:r>
            <a:r>
              <a:rPr lang="fr-FR" sz="1600">
                <a:solidFill>
                  <a:srgbClr val="FFFFFF"/>
                </a:solidFill>
                <a:latin typeface="Calibri"/>
              </a:rPr>
              <a:t>Voir les commentaires, la diapositive active et les suivantes</a:t>
            </a:r>
          </a:p>
        </p:txBody>
      </p:sp>
      <p:sp>
        <p:nvSpPr>
          <p:cNvPr id="14" name="CardC"/>
          <p:cNvSpPr/>
          <p:nvPr/>
        </p:nvSpPr>
        <p:spPr>
          <a:xfrm>
            <a:off x="500000" y="3200000"/>
            <a:ext cx="3800000" cy="1000000"/>
          </a:xfrm>
          <a:prstGeom prst="roundRect">
            <a:avLst>
              <a:gd name="adj" fmla="val 8000"/>
            </a:avLst>
          </a:prstGeom>
          <a:solidFill>
            <a:srgbClr val="1B4F72"/>
          </a:solidFill>
          <a:ln w="12700">
            <a:noFill/>
          </a:ln>
        </p:spPr>
        <p:txBody>
          <a:bodyPr wrap="square" lIns="144000" tIns="72000" rIns="144000" bIns="72000" anchor="ctr"/>
          <a:lstStyle/>
          <a:p>
            <a:pPr algn="l"/>
            <a:r>
              <a:rPr lang="fr-FR" sz="1800" b="1">
                <a:solidFill>
                  <a:srgbClr val="FFFFFF"/>
                </a:solidFill>
                <a:latin typeface="Calibri"/>
              </a:rPr>
              <a:t>C.  </a:t>
            </a:r>
            <a:r>
              <a:rPr lang="fr-FR" sz="1600">
                <a:solidFill>
                  <a:srgbClr val="FFFFFF"/>
                </a:solidFill>
                <a:latin typeface="Calibri"/>
              </a:rPr>
              <a:t>Imprimer la présentation</a:t>
            </a:r>
          </a:p>
        </p:txBody>
      </p:sp>
      <p:sp>
        <p:nvSpPr>
          <p:cNvPr id="16" name="CardD"/>
          <p:cNvSpPr/>
          <p:nvPr/>
        </p:nvSpPr>
        <p:spPr>
          <a:xfrm>
            <a:off x="4800000" y="3200000"/>
            <a:ext cx="3800000" cy="1000000"/>
          </a:xfrm>
          <a:prstGeom prst="roundRect">
            <a:avLst>
              <a:gd name="adj" fmla="val 8000"/>
            </a:avLst>
          </a:prstGeom>
          <a:solidFill>
            <a:srgbClr val="7D3C98"/>
          </a:solidFill>
          <a:ln w="12700">
            <a:noFill/>
          </a:ln>
        </p:spPr>
        <p:txBody>
          <a:bodyPr wrap="square" lIns="144000" tIns="72000" rIns="144000" bIns="72000" anchor="ctr"/>
          <a:lstStyle/>
          <a:p>
            <a:pPr algn="l"/>
            <a:r>
              <a:rPr lang="fr-FR" sz="1800" b="1">
                <a:solidFill>
                  <a:srgbClr val="FFFFFF"/>
                </a:solidFill>
                <a:latin typeface="Calibri"/>
              </a:rPr>
              <a:t>D.  </a:t>
            </a:r>
            <a:r>
              <a:rPr lang="fr-FR" sz="1600">
                <a:solidFill>
                  <a:srgbClr val="FFFFFF"/>
                </a:solidFill>
                <a:latin typeface="Calibri"/>
              </a:rPr>
              <a:t>Partager la présentation en ligne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estionNum"/>
          <p:cNvSpPr txBox="1"/>
          <p:nvPr/>
        </p:nvSpPr>
        <p:spPr>
          <a:xfrm>
            <a:off x="500000" y="250000"/>
            <a:ext cx="2000000" cy="450000"/>
          </a:xfrm>
          <a:prstGeom prst="roundRect">
            <a:avLst>
              <a:gd name="adj" fmla="val 16667"/>
            </a:avLst>
          </a:prstGeom>
          <a:solidFill>
            <a:srgbClr val="C0392B"/>
          </a:solidFill>
          <a:ln>
            <a:noFill/>
          </a:ln>
        </p:spPr>
        <p:txBody>
          <a:bodyPr wrap="square" lIns="72000" rIns="72000" anchor="ctr"/>
          <a:lstStyle/>
          <a:p>
            <a:pPr algn="ctr"/>
            <a:r>
              <a:rPr lang="fr-FR" sz="2000" b="1">
                <a:solidFill>
                  <a:srgbClr val="FFFFFF"/>
                </a:solidFill>
                <a:latin typeface="Calibri"/>
              </a:rPr>
              <a:t>Question 9 / 10</a:t>
            </a:r>
          </a:p>
        </p:txBody>
      </p:sp>
      <p:sp>
        <p:nvSpPr>
          <p:cNvPr id="3" name="QuestionText"/>
          <p:cNvSpPr txBox="1"/>
          <p:nvPr/>
        </p:nvSpPr>
        <p:spPr>
          <a:xfrm>
            <a:off x="500000" y="850000"/>
            <a:ext cx="8144000" cy="900000"/>
          </a:xfrm>
          <a:prstGeom prst="rect">
            <a:avLst/>
          </a:prstGeom>
          <a:noFill/>
        </p:spPr>
        <p:txBody>
          <a:bodyPr wrap="square" anchor="ctr"/>
          <a:lstStyle/>
          <a:p>
            <a:pPr algn="l"/>
            <a:r>
              <a:rPr lang="fr-FR" sz="2400" b="1">
                <a:solidFill>
                  <a:srgbClr val="333333"/>
                </a:solidFill>
                <a:latin typeface="Calibri"/>
              </a:rPr>
              <a:t>Quel est le conseil principal pour le contenu des diapositives ?</a:t>
            </a:r>
          </a:p>
        </p:txBody>
      </p:sp>
      <p:sp>
        <p:nvSpPr>
          <p:cNvPr id="10" name="CardA"/>
          <p:cNvSpPr/>
          <p:nvPr/>
        </p:nvSpPr>
        <p:spPr>
          <a:xfrm>
            <a:off x="500000" y="2000000"/>
            <a:ext cx="3800000" cy="1000000"/>
          </a:xfrm>
          <a:prstGeom prst="roundRect">
            <a:avLst>
              <a:gd name="adj" fmla="val 8000"/>
            </a:avLst>
          </a:prstGeom>
          <a:solidFill>
            <a:srgbClr val="8B2500"/>
          </a:solidFill>
          <a:ln w="12700">
            <a:noFill/>
          </a:ln>
        </p:spPr>
        <p:txBody>
          <a:bodyPr wrap="square" lIns="144000" tIns="72000" rIns="144000" bIns="72000" anchor="ctr"/>
          <a:lstStyle/>
          <a:p>
            <a:pPr algn="l"/>
            <a:r>
              <a:rPr lang="fr-FR" sz="1800" b="1">
                <a:solidFill>
                  <a:srgbClr val="FFFFFF"/>
                </a:solidFill>
                <a:latin typeface="Calibri"/>
              </a:rPr>
              <a:t>A.  </a:t>
            </a:r>
            <a:r>
              <a:rPr lang="fr-FR" sz="1600">
                <a:solidFill>
                  <a:srgbClr val="FFFFFF"/>
                </a:solidFill>
                <a:latin typeface="Calibri"/>
              </a:rPr>
              <a:t>Mettre le maximum d'informations possibles</a:t>
            </a:r>
          </a:p>
        </p:txBody>
      </p:sp>
      <p:sp>
        <p:nvSpPr>
          <p:cNvPr id="12" name="CardB"/>
          <p:cNvSpPr/>
          <p:nvPr/>
        </p:nvSpPr>
        <p:spPr>
          <a:xfrm>
            <a:off x="4800000" y="2000000"/>
            <a:ext cx="3800000" cy="1000000"/>
          </a:xfrm>
          <a:prstGeom prst="roundRect">
            <a:avLst>
              <a:gd name="adj" fmla="val 8000"/>
            </a:avLst>
          </a:prstGeom>
          <a:solidFill>
            <a:srgbClr val="2E5A2E"/>
          </a:solidFill>
          <a:ln w="12700">
            <a:noFill/>
          </a:ln>
        </p:spPr>
        <p:txBody>
          <a:bodyPr wrap="square" lIns="144000" tIns="72000" rIns="144000" bIns="72000" anchor="ctr"/>
          <a:lstStyle/>
          <a:p>
            <a:pPr algn="l"/>
            <a:r>
              <a:rPr lang="fr-FR" sz="1800" b="1">
                <a:solidFill>
                  <a:srgbClr val="FFFFFF"/>
                </a:solidFill>
                <a:latin typeface="Calibri"/>
              </a:rPr>
              <a:t>B.  </a:t>
            </a:r>
            <a:r>
              <a:rPr lang="fr-FR" sz="1600">
                <a:solidFill>
                  <a:srgbClr val="FFFFFF"/>
                </a:solidFill>
                <a:latin typeface="Calibri"/>
              </a:rPr>
              <a:t>Limiter le contenu à une idée par diapositive</a:t>
            </a:r>
          </a:p>
        </p:txBody>
      </p:sp>
      <p:sp>
        <p:nvSpPr>
          <p:cNvPr id="14" name="CardC"/>
          <p:cNvSpPr/>
          <p:nvPr/>
        </p:nvSpPr>
        <p:spPr>
          <a:xfrm>
            <a:off x="500000" y="3200000"/>
            <a:ext cx="3800000" cy="1000000"/>
          </a:xfrm>
          <a:prstGeom prst="roundRect">
            <a:avLst>
              <a:gd name="adj" fmla="val 8000"/>
            </a:avLst>
          </a:prstGeom>
          <a:solidFill>
            <a:srgbClr val="1B4F72"/>
          </a:solidFill>
          <a:ln w="12700">
            <a:noFill/>
          </a:ln>
        </p:spPr>
        <p:txBody>
          <a:bodyPr wrap="square" lIns="144000" tIns="72000" rIns="144000" bIns="72000" anchor="ctr"/>
          <a:lstStyle/>
          <a:p>
            <a:pPr algn="l"/>
            <a:r>
              <a:rPr lang="fr-FR" sz="1800" b="1">
                <a:solidFill>
                  <a:srgbClr val="FFFFFF"/>
                </a:solidFill>
                <a:latin typeface="Calibri"/>
              </a:rPr>
              <a:t>C.  </a:t>
            </a:r>
            <a:r>
              <a:rPr lang="fr-FR" sz="1600">
                <a:solidFill>
                  <a:srgbClr val="FFFFFF"/>
                </a:solidFill>
                <a:latin typeface="Calibri"/>
              </a:rPr>
              <a:t>Utiliser des tableaux complexes et détaillés</a:t>
            </a:r>
          </a:p>
        </p:txBody>
      </p:sp>
      <p:sp>
        <p:nvSpPr>
          <p:cNvPr id="16" name="CardD"/>
          <p:cNvSpPr/>
          <p:nvPr/>
        </p:nvSpPr>
        <p:spPr>
          <a:xfrm>
            <a:off x="4800000" y="3200000"/>
            <a:ext cx="3800000" cy="1000000"/>
          </a:xfrm>
          <a:prstGeom prst="roundRect">
            <a:avLst>
              <a:gd name="adj" fmla="val 8000"/>
            </a:avLst>
          </a:prstGeom>
          <a:solidFill>
            <a:srgbClr val="7D3C98"/>
          </a:solidFill>
          <a:ln w="12700">
            <a:noFill/>
          </a:ln>
        </p:spPr>
        <p:txBody>
          <a:bodyPr wrap="square" lIns="144000" tIns="72000" rIns="144000" bIns="72000" anchor="ctr"/>
          <a:lstStyle/>
          <a:p>
            <a:pPr algn="l"/>
            <a:r>
              <a:rPr lang="fr-FR" sz="1800" b="1">
                <a:solidFill>
                  <a:srgbClr val="FFFFFF"/>
                </a:solidFill>
                <a:latin typeface="Calibri"/>
              </a:rPr>
              <a:t>D.  </a:t>
            </a:r>
            <a:r>
              <a:rPr lang="fr-FR" sz="1600">
                <a:solidFill>
                  <a:srgbClr val="FFFFFF"/>
                </a:solidFill>
                <a:latin typeface="Calibri"/>
              </a:rPr>
              <a:t>Écrire des paragraphes complets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85757"/>
            <a:ext cx="8928992" cy="574984"/>
          </a:xfrm>
        </p:spPr>
        <p:txBody>
          <a:bodyPr/>
          <a:lstStyle/>
          <a:p>
            <a:r>
              <a:rPr lang="fr-FR" sz="4400">
                <a:solidFill>
                  <a:srgbClr val="FF0000"/>
                </a:solidFill>
                <a:latin typeface="Verdana"/>
                <a:cs typeface="Verdana"/>
              </a:rPr>
              <a:t>PowerPoint pour quoi faire ?</a:t>
            </a:r>
          </a:p>
        </p:txBody>
      </p:sp>
      <p:sp>
        <p:nvSpPr>
          <p:cNvPr id="4" name="Espace réservé du numéro de diapositive 3">
            <a:extLst>
              <a:ext uri="{FF2B5EF4-FFF2-40B4-BE49-F238E27FC236}">
                <a16:creationId xmlns:a16="http://schemas.microsoft.com/office/drawing/2014/main" id="{4F84F849-D8A4-FC4E-A5FB-1324ACE345BC}"/>
              </a:ext>
            </a:extLst>
          </p:cNvPr>
          <p:cNvSpPr>
            <a:spLocks noGrp="1"/>
          </p:cNvSpPr>
          <p:nvPr>
            <p:ph type="sldNum" sz="quarter" idx="10"/>
          </p:nvPr>
        </p:nvSpPr>
        <p:spPr>
          <a:xfrm>
            <a:off x="8676456" y="4850128"/>
            <a:ext cx="241102" cy="207615"/>
          </a:xfrm>
        </p:spPr>
        <p:txBody>
          <a:bodyPr/>
          <a:lstStyle/>
          <a:p>
            <a:fld id="{29A9C9C0-79C3-284B-BEEA-E214CCE4EF7B}" type="slidenum">
              <a:rPr lang="en-US" smtClean="0"/>
              <a:pPr/>
              <a:t>4</a:t>
            </a:fld>
            <a:endParaRPr lang="en-US"/>
          </a:p>
        </p:txBody>
      </p:sp>
      <p:pic>
        <p:nvPicPr>
          <p:cNvPr id="1026" name="Picture 2" descr="Professional business presentation in a conference room"/>
          <p:cNvPicPr>
            <a:picLocks noChangeAspect="1"/>
          </p:cNvPicPr>
          <p:nvPr/>
        </p:nvPicPr>
        <p:blipFill>
          <a:blip r:embed="rId3"/>
          <a:srcRect t="13867" b="13955"/>
          <a:stretch>
            <a:fillRect/>
          </a:stretch>
        </p:blipFill>
        <p:spPr>
          <a:xfrm>
            <a:off x="539552" y="874778"/>
            <a:ext cx="8258543" cy="3974220"/>
          </a:xfrm>
          <a:prstGeom prst="rect">
            <a:avLst/>
          </a:prstGeom>
        </p:spPr>
      </p:pic>
    </p:spTree>
    <p:extLst>
      <p:ext uri="{BB962C8B-B14F-4D97-AF65-F5344CB8AC3E}">
        <p14:creationId xmlns:p14="http://schemas.microsoft.com/office/powerpoint/2010/main" val="1031608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estionNum"/>
          <p:cNvSpPr txBox="1"/>
          <p:nvPr/>
        </p:nvSpPr>
        <p:spPr>
          <a:xfrm>
            <a:off x="500000" y="250000"/>
            <a:ext cx="2000000" cy="450000"/>
          </a:xfrm>
          <a:prstGeom prst="roundRect">
            <a:avLst>
              <a:gd name="adj" fmla="val 16667"/>
            </a:avLst>
          </a:prstGeom>
          <a:solidFill>
            <a:srgbClr val="C0392B"/>
          </a:solidFill>
          <a:ln>
            <a:noFill/>
          </a:ln>
        </p:spPr>
        <p:txBody>
          <a:bodyPr wrap="square" lIns="72000" rIns="72000" anchor="ctr"/>
          <a:lstStyle/>
          <a:p>
            <a:pPr algn="ctr"/>
            <a:r>
              <a:rPr lang="fr-FR" sz="2000" b="1">
                <a:solidFill>
                  <a:srgbClr val="FFFFFF"/>
                </a:solidFill>
                <a:latin typeface="Calibri"/>
              </a:rPr>
              <a:t>Question 10 / 10</a:t>
            </a:r>
          </a:p>
        </p:txBody>
      </p:sp>
      <p:sp>
        <p:nvSpPr>
          <p:cNvPr id="3" name="QuestionText"/>
          <p:cNvSpPr txBox="1"/>
          <p:nvPr/>
        </p:nvSpPr>
        <p:spPr>
          <a:xfrm>
            <a:off x="500000" y="850000"/>
            <a:ext cx="8144000" cy="900000"/>
          </a:xfrm>
          <a:prstGeom prst="rect">
            <a:avLst/>
          </a:prstGeom>
          <a:noFill/>
        </p:spPr>
        <p:txBody>
          <a:bodyPr wrap="square" anchor="ctr"/>
          <a:lstStyle/>
          <a:p>
            <a:pPr algn="l"/>
            <a:r>
              <a:rPr lang="fr-FR" sz="2400" b="1">
                <a:solidFill>
                  <a:srgbClr val="333333"/>
                </a:solidFill>
                <a:latin typeface="Calibri"/>
              </a:rPr>
              <a:t>Quelle est la taille recommandée pour le contenu (hors titre) ?</a:t>
            </a:r>
          </a:p>
        </p:txBody>
      </p:sp>
      <p:sp>
        <p:nvSpPr>
          <p:cNvPr id="10" name="CardA"/>
          <p:cNvSpPr/>
          <p:nvPr/>
        </p:nvSpPr>
        <p:spPr>
          <a:xfrm>
            <a:off x="500000" y="2000000"/>
            <a:ext cx="3800000" cy="1000000"/>
          </a:xfrm>
          <a:prstGeom prst="roundRect">
            <a:avLst>
              <a:gd name="adj" fmla="val 8000"/>
            </a:avLst>
          </a:prstGeom>
          <a:solidFill>
            <a:srgbClr val="8B2500"/>
          </a:solidFill>
          <a:ln w="12700">
            <a:noFill/>
          </a:ln>
        </p:spPr>
        <p:txBody>
          <a:bodyPr wrap="square" lIns="144000" tIns="72000" rIns="144000" bIns="72000" anchor="ctr"/>
          <a:lstStyle/>
          <a:p>
            <a:pPr algn="l"/>
            <a:r>
              <a:rPr lang="fr-FR" sz="1800" b="1">
                <a:solidFill>
                  <a:srgbClr val="FFFFFF"/>
                </a:solidFill>
                <a:latin typeface="Calibri"/>
              </a:rPr>
              <a:t>A.  </a:t>
            </a:r>
            <a:r>
              <a:rPr lang="fr-FR" sz="1600">
                <a:solidFill>
                  <a:srgbClr val="FFFFFF"/>
                </a:solidFill>
                <a:latin typeface="Calibri"/>
              </a:rPr>
              <a:t>Entre 10 et 14 points</a:t>
            </a:r>
          </a:p>
        </p:txBody>
      </p:sp>
      <p:sp>
        <p:nvSpPr>
          <p:cNvPr id="12" name="CardB"/>
          <p:cNvSpPr/>
          <p:nvPr/>
        </p:nvSpPr>
        <p:spPr>
          <a:xfrm>
            <a:off x="4800000" y="2000000"/>
            <a:ext cx="3800000" cy="1000000"/>
          </a:xfrm>
          <a:prstGeom prst="roundRect">
            <a:avLst>
              <a:gd name="adj" fmla="val 8000"/>
            </a:avLst>
          </a:prstGeom>
          <a:solidFill>
            <a:srgbClr val="2E5A2E"/>
          </a:solidFill>
          <a:ln w="12700">
            <a:noFill/>
          </a:ln>
        </p:spPr>
        <p:txBody>
          <a:bodyPr wrap="square" lIns="144000" tIns="72000" rIns="144000" bIns="72000" anchor="ctr"/>
          <a:lstStyle/>
          <a:p>
            <a:pPr algn="l"/>
            <a:r>
              <a:rPr lang="fr-FR" sz="1800" b="1">
                <a:solidFill>
                  <a:srgbClr val="FFFFFF"/>
                </a:solidFill>
                <a:latin typeface="Calibri"/>
              </a:rPr>
              <a:t>B.  </a:t>
            </a:r>
            <a:r>
              <a:rPr lang="fr-FR" sz="1600">
                <a:solidFill>
                  <a:srgbClr val="FFFFFF"/>
                </a:solidFill>
                <a:latin typeface="Calibri"/>
              </a:rPr>
              <a:t>Entre 16 et 24 points</a:t>
            </a:r>
          </a:p>
        </p:txBody>
      </p:sp>
      <p:sp>
        <p:nvSpPr>
          <p:cNvPr id="14" name="CardC"/>
          <p:cNvSpPr/>
          <p:nvPr/>
        </p:nvSpPr>
        <p:spPr>
          <a:xfrm>
            <a:off x="500000" y="3200000"/>
            <a:ext cx="3800000" cy="1000000"/>
          </a:xfrm>
          <a:prstGeom prst="roundRect">
            <a:avLst>
              <a:gd name="adj" fmla="val 8000"/>
            </a:avLst>
          </a:prstGeom>
          <a:solidFill>
            <a:srgbClr val="1B4F72"/>
          </a:solidFill>
          <a:ln w="12700">
            <a:noFill/>
          </a:ln>
        </p:spPr>
        <p:txBody>
          <a:bodyPr wrap="square" lIns="144000" tIns="72000" rIns="144000" bIns="72000" anchor="ctr"/>
          <a:lstStyle/>
          <a:p>
            <a:pPr algn="l"/>
            <a:r>
              <a:rPr lang="fr-FR" sz="1800" b="1">
                <a:solidFill>
                  <a:srgbClr val="FFFFFF"/>
                </a:solidFill>
                <a:latin typeface="Calibri"/>
              </a:rPr>
              <a:t>C.  </a:t>
            </a:r>
            <a:r>
              <a:rPr lang="fr-FR" sz="1600">
                <a:solidFill>
                  <a:srgbClr val="FFFFFF"/>
                </a:solidFill>
                <a:latin typeface="Calibri"/>
              </a:rPr>
              <a:t>Entre 28 et 32 points</a:t>
            </a:r>
          </a:p>
        </p:txBody>
      </p:sp>
      <p:sp>
        <p:nvSpPr>
          <p:cNvPr id="16" name="CardD"/>
          <p:cNvSpPr/>
          <p:nvPr/>
        </p:nvSpPr>
        <p:spPr>
          <a:xfrm>
            <a:off x="4800000" y="3200000"/>
            <a:ext cx="3800000" cy="1000000"/>
          </a:xfrm>
          <a:prstGeom prst="roundRect">
            <a:avLst>
              <a:gd name="adj" fmla="val 8000"/>
            </a:avLst>
          </a:prstGeom>
          <a:solidFill>
            <a:srgbClr val="7D3C98"/>
          </a:solidFill>
          <a:ln w="12700">
            <a:noFill/>
          </a:ln>
        </p:spPr>
        <p:txBody>
          <a:bodyPr wrap="square" lIns="144000" tIns="72000" rIns="144000" bIns="72000" anchor="ctr"/>
          <a:lstStyle/>
          <a:p>
            <a:pPr algn="l"/>
            <a:r>
              <a:rPr lang="fr-FR" sz="1800" b="1">
                <a:solidFill>
                  <a:srgbClr val="FFFFFF"/>
                </a:solidFill>
                <a:latin typeface="Calibri"/>
              </a:rPr>
              <a:t>D.  </a:t>
            </a:r>
            <a:r>
              <a:rPr lang="fr-FR" sz="1600">
                <a:solidFill>
                  <a:srgbClr val="FFFFFF"/>
                </a:solidFill>
                <a:latin typeface="Calibri"/>
              </a:rPr>
              <a:t>Entre 36 et 44 points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07A91CA8-4CE6-C57F-E9E3-299446F0F682}"/>
            </a:ext>
          </a:extLst>
        </p:cNvPr>
        <p:cNvGrpSpPr/>
        <p:nvPr/>
      </p:nvGrpSpPr>
      <p:grpSpPr>
        <a:xfrm>
          <a:off x="0" y="0"/>
          <a:ext cx="0" cy="0"/>
          <a:chOff x="0" y="0"/>
          <a:chExt cx="0" cy="0"/>
        </a:xfrm>
      </p:grpSpPr>
      <p:grpSp>
        <p:nvGrpSpPr>
          <p:cNvPr id="1031" name="Group 103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03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FR"/>
            </a:p>
          </p:txBody>
        </p:sp>
        <p:sp>
          <p:nvSpPr>
            <p:cNvPr id="103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FR"/>
            </a:p>
          </p:txBody>
        </p:sp>
        <p:sp>
          <p:nvSpPr>
            <p:cNvPr id="103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FR"/>
            </a:p>
          </p:txBody>
        </p:sp>
        <p:sp>
          <p:nvSpPr>
            <p:cNvPr id="103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FR"/>
            </a:p>
          </p:txBody>
        </p:sp>
        <p:sp>
          <p:nvSpPr>
            <p:cNvPr id="103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FR"/>
            </a:p>
          </p:txBody>
        </p:sp>
        <p:sp>
          <p:nvSpPr>
            <p:cNvPr id="103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FR"/>
            </a:p>
          </p:txBody>
        </p:sp>
        <p:sp>
          <p:nvSpPr>
            <p:cNvPr id="103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FR"/>
            </a:p>
          </p:txBody>
        </p:sp>
        <p:sp>
          <p:nvSpPr>
            <p:cNvPr id="103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FR"/>
            </a:p>
          </p:txBody>
        </p:sp>
        <p:sp>
          <p:nvSpPr>
            <p:cNvPr id="104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FR"/>
            </a:p>
          </p:txBody>
        </p:sp>
        <p:sp>
          <p:nvSpPr>
            <p:cNvPr id="104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FR"/>
            </a:p>
          </p:txBody>
        </p:sp>
        <p:sp>
          <p:nvSpPr>
            <p:cNvPr id="104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FR"/>
            </a:p>
          </p:txBody>
        </p:sp>
        <p:sp>
          <p:nvSpPr>
            <p:cNvPr id="104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FR"/>
            </a:p>
          </p:txBody>
        </p:sp>
      </p:grpSp>
      <p:grpSp>
        <p:nvGrpSpPr>
          <p:cNvPr id="1045" name="Group 104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104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FR"/>
            </a:p>
          </p:txBody>
        </p:sp>
        <p:sp>
          <p:nvSpPr>
            <p:cNvPr id="104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FR"/>
            </a:p>
          </p:txBody>
        </p:sp>
        <p:sp>
          <p:nvSpPr>
            <p:cNvPr id="104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FR"/>
            </a:p>
          </p:txBody>
        </p:sp>
        <p:sp>
          <p:nvSpPr>
            <p:cNvPr id="104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FR"/>
            </a:p>
          </p:txBody>
        </p:sp>
        <p:sp>
          <p:nvSpPr>
            <p:cNvPr id="105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FR"/>
            </a:p>
          </p:txBody>
        </p:sp>
        <p:sp>
          <p:nvSpPr>
            <p:cNvPr id="105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FR"/>
            </a:p>
          </p:txBody>
        </p:sp>
        <p:sp>
          <p:nvSpPr>
            <p:cNvPr id="105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FR"/>
            </a:p>
          </p:txBody>
        </p:sp>
        <p:sp>
          <p:nvSpPr>
            <p:cNvPr id="105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FR"/>
            </a:p>
          </p:txBody>
        </p:sp>
        <p:sp>
          <p:nvSpPr>
            <p:cNvPr id="105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FR"/>
            </a:p>
          </p:txBody>
        </p:sp>
        <p:sp>
          <p:nvSpPr>
            <p:cNvPr id="105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FR"/>
            </a:p>
          </p:txBody>
        </p:sp>
        <p:sp>
          <p:nvSpPr>
            <p:cNvPr id="105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FR"/>
            </a:p>
          </p:txBody>
        </p:sp>
        <p:sp>
          <p:nvSpPr>
            <p:cNvPr id="105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FR"/>
            </a:p>
          </p:txBody>
        </p:sp>
      </p:grpSp>
      <p:sp>
        <p:nvSpPr>
          <p:cNvPr id="1059" name="Rectangle 105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061"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242857"/>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fr-FR"/>
          </a:p>
        </p:txBody>
      </p:sp>
      <p:sp useBgFill="1">
        <p:nvSpPr>
          <p:cNvPr id="1063" name="Rectangle 1062">
            <a:extLst>
              <a:ext uri="{FF2B5EF4-FFF2-40B4-BE49-F238E27FC236}">
                <a16:creationId xmlns:a16="http://schemas.microsoft.com/office/drawing/2014/main" id="{95FFA5E0-4C70-431D-A19D-18415F6C4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Abstract question marks illustration">
            <a:extLst>
              <a:ext uri="{FF2B5EF4-FFF2-40B4-BE49-F238E27FC236}">
                <a16:creationId xmlns:a16="http://schemas.microsoft.com/office/drawing/2014/main" id="{54FEB586-6778-635F-798E-17F92366D557}"/>
              </a:ext>
            </a:extLst>
          </p:cNvPr>
          <p:cNvPicPr>
            <a:picLocks noChangeAspect="1"/>
          </p:cNvPicPr>
          <p:nvPr/>
        </p:nvPicPr>
        <p:blipFill rotWithShape="1">
          <a:blip r:embed="rId3"/>
          <a:srcRect l="9091" t="23391"/>
          <a:stretch>
            <a:fillRect/>
          </a:stretch>
        </p:blipFill>
        <p:spPr>
          <a:xfrm>
            <a:off x="20" y="10"/>
            <a:ext cx="9143980" cy="5143490"/>
          </a:xfrm>
          <a:prstGeom prst="rect">
            <a:avLst/>
          </a:prstGeom>
          <a:extLst>
            <a:ext uri="{909E8E84-426E-40DD-AFC4-6F175D3DCCD1}">
              <a14:hiddenFill xmlns:a14="http://schemas.microsoft.com/office/drawing/2010/main">
                <a:solidFill>
                  <a:srgbClr val="FFFFFF"/>
                </a:solidFill>
              </a14:hiddenFill>
            </a:ext>
          </a:extLst>
        </p:spPr>
      </p:pic>
      <p:sp>
        <p:nvSpPr>
          <p:cNvPr id="1065" name="Freeform 5">
            <a:extLst>
              <a:ext uri="{FF2B5EF4-FFF2-40B4-BE49-F238E27FC236}">
                <a16:creationId xmlns:a16="http://schemas.microsoft.com/office/drawing/2014/main" id="{4536C52F-C11B-4718-8B63-3E4A43465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724222"/>
            <a:ext cx="7951572" cy="1627792"/>
          </a:xfrm>
          <a:custGeom>
            <a:avLst/>
            <a:gdLst>
              <a:gd name="T0" fmla="*/ 2253 w 2259"/>
              <a:gd name="T1" fmla="*/ 195 h 413"/>
              <a:gd name="T2" fmla="*/ 2064 w 2259"/>
              <a:gd name="T3" fmla="*/ 7 h 413"/>
              <a:gd name="T4" fmla="*/ 2062 w 2259"/>
              <a:gd name="T5" fmla="*/ 5 h 413"/>
              <a:gd name="T6" fmla="*/ 2048 w 2259"/>
              <a:gd name="T7" fmla="*/ 0 h 413"/>
              <a:gd name="T8" fmla="*/ 891 w 2259"/>
              <a:gd name="T9" fmla="*/ 0 h 413"/>
              <a:gd name="T10" fmla="*/ 851 w 2259"/>
              <a:gd name="T11" fmla="*/ 0 h 413"/>
              <a:gd name="T12" fmla="*/ 541 w 2259"/>
              <a:gd name="T13" fmla="*/ 0 h 413"/>
              <a:gd name="T14" fmla="*/ 54 w 2259"/>
              <a:gd name="T15" fmla="*/ 0 h 413"/>
              <a:gd name="T16" fmla="*/ 0 w 2259"/>
              <a:gd name="T17" fmla="*/ 0 h 413"/>
              <a:gd name="T18" fmla="*/ 0 w 2259"/>
              <a:gd name="T19" fmla="*/ 413 h 413"/>
              <a:gd name="T20" fmla="*/ 54 w 2259"/>
              <a:gd name="T21" fmla="*/ 413 h 413"/>
              <a:gd name="T22" fmla="*/ 541 w 2259"/>
              <a:gd name="T23" fmla="*/ 413 h 413"/>
              <a:gd name="T24" fmla="*/ 851 w 2259"/>
              <a:gd name="T25" fmla="*/ 413 h 413"/>
              <a:gd name="T26" fmla="*/ 891 w 2259"/>
              <a:gd name="T27" fmla="*/ 413 h 413"/>
              <a:gd name="T28" fmla="*/ 2048 w 2259"/>
              <a:gd name="T29" fmla="*/ 413 h 413"/>
              <a:gd name="T30" fmla="*/ 2062 w 2259"/>
              <a:gd name="T31" fmla="*/ 408 h 413"/>
              <a:gd name="T32" fmla="*/ 2064 w 2259"/>
              <a:gd name="T33" fmla="*/ 406 h 413"/>
              <a:gd name="T34" fmla="*/ 2253 w 2259"/>
              <a:gd name="T35" fmla="*/ 217 h 413"/>
              <a:gd name="T36" fmla="*/ 2253 w 2259"/>
              <a:gd name="T37" fmla="*/ 1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9" h="413">
                <a:moveTo>
                  <a:pt x="2253" y="195"/>
                </a:moveTo>
                <a:cubicBezTo>
                  <a:pt x="2064" y="7"/>
                  <a:pt x="2064" y="7"/>
                  <a:pt x="2064" y="7"/>
                </a:cubicBezTo>
                <a:cubicBezTo>
                  <a:pt x="2064" y="6"/>
                  <a:pt x="2063" y="5"/>
                  <a:pt x="2062" y="5"/>
                </a:cubicBezTo>
                <a:cubicBezTo>
                  <a:pt x="2058" y="2"/>
                  <a:pt x="2053" y="0"/>
                  <a:pt x="2048" y="0"/>
                </a:cubicBezTo>
                <a:cubicBezTo>
                  <a:pt x="891" y="0"/>
                  <a:pt x="891" y="0"/>
                  <a:pt x="891" y="0"/>
                </a:cubicBezTo>
                <a:cubicBezTo>
                  <a:pt x="851" y="0"/>
                  <a:pt x="851" y="0"/>
                  <a:pt x="851" y="0"/>
                </a:cubicBezTo>
                <a:cubicBezTo>
                  <a:pt x="541" y="0"/>
                  <a:pt x="541" y="0"/>
                  <a:pt x="541" y="0"/>
                </a:cubicBezTo>
                <a:cubicBezTo>
                  <a:pt x="54" y="0"/>
                  <a:pt x="54" y="0"/>
                  <a:pt x="54" y="0"/>
                </a:cubicBezTo>
                <a:cubicBezTo>
                  <a:pt x="0" y="0"/>
                  <a:pt x="0" y="0"/>
                  <a:pt x="0" y="0"/>
                </a:cubicBezTo>
                <a:cubicBezTo>
                  <a:pt x="0" y="413"/>
                  <a:pt x="0" y="413"/>
                  <a:pt x="0" y="413"/>
                </a:cubicBezTo>
                <a:cubicBezTo>
                  <a:pt x="54" y="413"/>
                  <a:pt x="54" y="413"/>
                  <a:pt x="54" y="413"/>
                </a:cubicBezTo>
                <a:cubicBezTo>
                  <a:pt x="541" y="413"/>
                  <a:pt x="541" y="413"/>
                  <a:pt x="541" y="413"/>
                </a:cubicBezTo>
                <a:cubicBezTo>
                  <a:pt x="851" y="413"/>
                  <a:pt x="851" y="413"/>
                  <a:pt x="851" y="413"/>
                </a:cubicBezTo>
                <a:cubicBezTo>
                  <a:pt x="891" y="413"/>
                  <a:pt x="891" y="413"/>
                  <a:pt x="891" y="413"/>
                </a:cubicBezTo>
                <a:cubicBezTo>
                  <a:pt x="2048" y="413"/>
                  <a:pt x="2048" y="413"/>
                  <a:pt x="2048" y="413"/>
                </a:cubicBezTo>
                <a:cubicBezTo>
                  <a:pt x="2053" y="413"/>
                  <a:pt x="2058" y="411"/>
                  <a:pt x="2062" y="408"/>
                </a:cubicBezTo>
                <a:cubicBezTo>
                  <a:pt x="2063" y="407"/>
                  <a:pt x="2064" y="406"/>
                  <a:pt x="2064" y="406"/>
                </a:cubicBezTo>
                <a:cubicBezTo>
                  <a:pt x="2253" y="217"/>
                  <a:pt x="2253" y="217"/>
                  <a:pt x="2253" y="217"/>
                </a:cubicBezTo>
                <a:cubicBezTo>
                  <a:pt x="2259" y="211"/>
                  <a:pt x="2259" y="201"/>
                  <a:pt x="2253" y="195"/>
                </a:cubicBez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B6580E84-AB12-6EDD-BB73-A98B935EA4C7}"/>
              </a:ext>
            </a:extLst>
          </p:cNvPr>
          <p:cNvSpPr>
            <a:spLocks noGrp="1"/>
          </p:cNvSpPr>
          <p:nvPr>
            <p:ph type="title"/>
          </p:nvPr>
        </p:nvSpPr>
        <p:spPr>
          <a:xfrm>
            <a:off x="812799" y="2971800"/>
            <a:ext cx="6343650" cy="719183"/>
          </a:xfrm>
        </p:spPr>
        <p:txBody>
          <a:bodyPr vert="horz" lIns="91440" tIns="45720" rIns="91440" bIns="45720" rtlCol="0" anchor="b">
            <a:normAutofit/>
          </a:bodyPr>
          <a:lstStyle/>
          <a:p>
            <a:pPr defTabSz="457200"/>
            <a:r>
              <a:rPr lang="en-US" sz="3300" b="1">
                <a:solidFill>
                  <a:srgbClr val="FEFFFF"/>
                </a:solidFill>
              </a:rPr>
              <a:t>Avez-vous des questions?</a:t>
            </a:r>
          </a:p>
        </p:txBody>
      </p:sp>
      <p:sp>
        <p:nvSpPr>
          <p:cNvPr id="3" name="Espace réservé du numéro de diapositive 2">
            <a:extLst>
              <a:ext uri="{FF2B5EF4-FFF2-40B4-BE49-F238E27FC236}">
                <a16:creationId xmlns:a16="http://schemas.microsoft.com/office/drawing/2014/main" id="{BFE0BBA5-93E5-365A-D030-0A7D3F062DAF}"/>
              </a:ext>
            </a:extLst>
          </p:cNvPr>
          <p:cNvSpPr>
            <a:spLocks noGrp="1"/>
          </p:cNvSpPr>
          <p:nvPr>
            <p:ph type="sldNum" sz="quarter" idx="10"/>
          </p:nvPr>
        </p:nvSpPr>
        <p:spPr>
          <a:xfrm>
            <a:off x="227406" y="3359052"/>
            <a:ext cx="584825" cy="273844"/>
          </a:xfrm>
        </p:spPr>
        <p:txBody>
          <a:bodyPr vert="horz" lIns="91440" tIns="45720" rIns="91440" bIns="45720" rtlCol="0" anchor="ctr">
            <a:normAutofit/>
          </a:bodyPr>
          <a:lstStyle/>
          <a:p>
            <a:pPr>
              <a:lnSpc>
                <a:spcPct val="90000"/>
              </a:lnSpc>
              <a:spcAft>
                <a:spcPts val="600"/>
              </a:spcAft>
            </a:pPr>
            <a:fld id="{29A9C9C0-79C3-284B-BEEA-E214CCE4EF7B}" type="slidenum">
              <a:rPr lang="en-US" sz="1300" smtClean="0">
                <a:solidFill>
                  <a:srgbClr val="FEFFFF"/>
                </a:solidFill>
                <a:latin typeface="+mn-lt"/>
                <a:ea typeface="+mn-ea"/>
                <a:cs typeface="+mn-cs"/>
              </a:rPr>
              <a:pPr>
                <a:lnSpc>
                  <a:spcPct val="90000"/>
                </a:lnSpc>
                <a:spcAft>
                  <a:spcPts val="600"/>
                </a:spcAft>
              </a:pPr>
              <a:t>41</a:t>
            </a:fld>
            <a:endParaRPr lang="en-US" sz="1300">
              <a:solidFill>
                <a:srgbClr val="FEFFFF"/>
              </a:solidFill>
              <a:latin typeface="+mn-lt"/>
              <a:ea typeface="+mn-ea"/>
              <a:cs typeface="+mn-cs"/>
            </a:endParaRPr>
          </a:p>
        </p:txBody>
      </p:sp>
    </p:spTree>
    <p:extLst>
      <p:ext uri="{BB962C8B-B14F-4D97-AF65-F5344CB8AC3E}">
        <p14:creationId xmlns:p14="http://schemas.microsoft.com/office/powerpoint/2010/main" val="3129347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hidden="1">
            <a:extLst>
              <a:ext uri="{FF2B5EF4-FFF2-40B4-BE49-F238E27FC236}">
                <a16:creationId xmlns:a16="http://schemas.microsoft.com/office/drawing/2014/main" id="{C44B69CE-679C-9D4D-995F-8B90FEFCE395}"/>
              </a:ext>
            </a:extLst>
          </p:cNvPr>
          <p:cNvSpPr>
            <a:spLocks noGrp="1"/>
          </p:cNvSpPr>
          <p:nvPr>
            <p:ph type="sldNum" sz="quarter" idx="10"/>
          </p:nvPr>
        </p:nvSpPr>
        <p:spPr>
          <a:xfrm>
            <a:off x="8708746" y="4830123"/>
            <a:ext cx="241102" cy="207615"/>
          </a:xfrm>
        </p:spPr>
        <p:txBody>
          <a:bodyPr/>
          <a:lstStyle/>
          <a:p>
            <a:pPr>
              <a:spcAft>
                <a:spcPts val="600"/>
              </a:spcAft>
            </a:pPr>
            <a:fld id="{29A9C9C0-79C3-284B-BEEA-E214CCE4EF7B}" type="slidenum">
              <a:rPr lang="en-US" smtClean="0"/>
              <a:pPr>
                <a:spcAft>
                  <a:spcPts val="600"/>
                </a:spcAft>
              </a:pPr>
              <a:t>42</a:t>
            </a:fld>
            <a:endParaRPr lang="en-US" dirty="0"/>
          </a:p>
        </p:txBody>
      </p:sp>
      <p:pic>
        <p:nvPicPr>
          <p:cNvPr id="5" name="Image 4" descr="Une image contenant intérieur, meubles, mur, Ordinateur personnel  Description générée automatiquement">
            <a:extLst>
              <a:ext uri="{FF2B5EF4-FFF2-40B4-BE49-F238E27FC236}">
                <a16:creationId xmlns:a16="http://schemas.microsoft.com/office/drawing/2014/main" id="{80447CD0-723D-8C91-B19D-5434D35FB707}"/>
              </a:ext>
            </a:extLst>
          </p:cNvPr>
          <p:cNvPicPr>
            <a:picLocks noChangeAspect="1"/>
          </p:cNvPicPr>
          <p:nvPr/>
        </p:nvPicPr>
        <p:blipFill>
          <a:blip r:embed="rId3"/>
          <a:srcRect l="4445" r="4445"/>
          <a:stretch>
            <a:fillRect/>
          </a:stretch>
        </p:blipFill>
        <p:spPr>
          <a:xfrm>
            <a:off x="1143000" y="0"/>
            <a:ext cx="7029400" cy="5143500"/>
          </a:xfrm>
          <a:prstGeom prst="rect">
            <a:avLst/>
          </a:prstGeom>
        </p:spPr>
      </p:pic>
      <p:pic>
        <p:nvPicPr>
          <p:cNvPr id="6" name="Picture 2" descr="A suivre | Magazine">
            <a:extLst>
              <a:ext uri="{FF2B5EF4-FFF2-40B4-BE49-F238E27FC236}">
                <a16:creationId xmlns:a16="http://schemas.microsoft.com/office/drawing/2014/main" id="{E1BB5FEC-517D-6BF2-8729-B21A1B49C4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363838"/>
            <a:ext cx="7874000" cy="158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92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rcRect t="7852" b="7852"/>
          <a:stretch>
            <a:fillRect/>
          </a:stretch>
        </p:blipFill>
        <p:spPr>
          <a:xfrm>
            <a:off x="0" y="-7674"/>
            <a:ext cx="9150317" cy="5143500"/>
          </a:xfrm>
          <a:prstGeom prst="rect">
            <a:avLst/>
          </a:prstGeom>
        </p:spPr>
      </p:pic>
      <p:sp>
        <p:nvSpPr>
          <p:cNvPr id="8" name="ZoneTexte 7"/>
          <p:cNvSpPr txBox="1"/>
          <p:nvPr/>
        </p:nvSpPr>
        <p:spPr>
          <a:xfrm>
            <a:off x="2022359" y="4263236"/>
            <a:ext cx="5099281" cy="830997"/>
          </a:xfrm>
          <a:prstGeom prst="rect">
            <a:avLst/>
          </a:prstGeom>
          <a:noFill/>
        </p:spPr>
        <p:txBody>
          <a:bodyPr wrap="none" rtlCol="0">
            <a:spAutoFit/>
          </a:bodyPr>
          <a:lstStyle/>
          <a:p>
            <a:r>
              <a:rPr lang="fr-FR" sz="4800" dirty="0">
                <a:solidFill>
                  <a:srgbClr val="FF0000"/>
                </a:solidFill>
                <a:latin typeface="Verdana" panose="020B0604030504040204" pitchFamily="34" charset="0"/>
                <a:ea typeface="Verdana" panose="020B0604030504040204" pitchFamily="34" charset="0"/>
                <a:cs typeface="Verdana" panose="020B0604030504040204" pitchFamily="34" charset="0"/>
                <a:hlinkClick r:id="rId4"/>
              </a:rPr>
              <a:t>www.cornil.com</a:t>
            </a:r>
            <a:endParaRPr lang="fr-FR" sz="4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numéro de diapositive 2">
            <a:extLst>
              <a:ext uri="{FF2B5EF4-FFF2-40B4-BE49-F238E27FC236}">
                <a16:creationId xmlns:a16="http://schemas.microsoft.com/office/drawing/2014/main" id="{C44B69CE-679C-9D4D-995F-8B90FEFCE395}"/>
              </a:ext>
            </a:extLst>
          </p:cNvPr>
          <p:cNvSpPr>
            <a:spLocks noGrp="1"/>
          </p:cNvSpPr>
          <p:nvPr>
            <p:ph type="sldNum" sz="quarter" idx="10"/>
          </p:nvPr>
        </p:nvSpPr>
        <p:spPr>
          <a:xfrm>
            <a:off x="8708746" y="4830123"/>
            <a:ext cx="241102" cy="207615"/>
          </a:xfrm>
        </p:spPr>
        <p:txBody>
          <a:bodyPr/>
          <a:lstStyle/>
          <a:p>
            <a:fld id="{29A9C9C0-79C3-284B-BEEA-E214CCE4EF7B}" type="slidenum">
              <a:rPr lang="en-US" smtClean="0"/>
              <a:pPr/>
              <a:t>43</a:t>
            </a:fld>
            <a:endParaRPr lang="en-US" dirty="0"/>
          </a:p>
        </p:txBody>
      </p:sp>
      <p:sp>
        <p:nvSpPr>
          <p:cNvPr id="7" name="Titre 1">
            <a:extLst>
              <a:ext uri="{FF2B5EF4-FFF2-40B4-BE49-F238E27FC236}">
                <a16:creationId xmlns:a16="http://schemas.microsoft.com/office/drawing/2014/main" id="{A5E0AD99-3AC7-E749-C1BC-9FC549495FE0}"/>
              </a:ext>
            </a:extLst>
          </p:cNvPr>
          <p:cNvSpPr>
            <a:spLocks noGrp="1"/>
          </p:cNvSpPr>
          <p:nvPr>
            <p:ph type="title"/>
          </p:nvPr>
        </p:nvSpPr>
        <p:spPr>
          <a:xfrm>
            <a:off x="167136" y="27825"/>
            <a:ext cx="8759098" cy="574984"/>
          </a:xfrm>
        </p:spPr>
        <p:txBody>
          <a:bodyPr>
            <a:noAutofit/>
          </a:bodyPr>
          <a:lstStyle/>
          <a:p>
            <a:r>
              <a:rPr lang="fr-FR" sz="4800" dirty="0">
                <a:solidFill>
                  <a:schemeClr val="bg1"/>
                </a:solidFill>
                <a:latin typeface="Verdana"/>
                <a:cs typeface="Verdana"/>
              </a:rPr>
              <a:t>Plus sur </a:t>
            </a:r>
          </a:p>
        </p:txBody>
      </p:sp>
    </p:spTree>
    <p:extLst>
      <p:ext uri="{BB962C8B-B14F-4D97-AF65-F5344CB8AC3E}">
        <p14:creationId xmlns:p14="http://schemas.microsoft.com/office/powerpoint/2010/main" val="416193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8">
                                            <p:txEl>
                                              <p:pRg st="0" end="0"/>
                                            </p:txEl>
                                          </p:spTgt>
                                        </p:tgtEl>
                                        <p:attrNameLst>
                                          <p:attrName>ppt_w</p:attrName>
                                        </p:attrNameLst>
                                      </p:cBhvr>
                                    </p:anim>
                                    <p:anim by="(#ppt_w*0.50)" calcmode="lin" valueType="num">
                                      <p:cBhvr>
                                        <p:cTn id="8" dur="500" decel="50000" autoRev="1" fill="hold">
                                          <p:stCondLst>
                                            <p:cond delay="0"/>
                                          </p:stCondLst>
                                        </p:cTn>
                                        <p:tgtEl>
                                          <p:spTgt spid="8">
                                            <p:txEl>
                                              <p:pRg st="0" end="0"/>
                                            </p:txEl>
                                          </p:spTgt>
                                        </p:tgtEl>
                                        <p:attrNameLst>
                                          <p:attrName>ppt_x</p:attrName>
                                        </p:attrNameLst>
                                      </p:cBhvr>
                                    </p:anim>
                                    <p:anim from="(-#ppt_h/2)" to="(#ppt_y)" calcmode="lin" valueType="num">
                                      <p:cBhvr>
                                        <p:cTn id="9" dur="1000" fill="hold">
                                          <p:stCondLst>
                                            <p:cond delay="0"/>
                                          </p:stCondLst>
                                        </p:cTn>
                                        <p:tgtEl>
                                          <p:spTgt spid="8">
                                            <p:txEl>
                                              <p:pRg st="0" end="0"/>
                                            </p:txEl>
                                          </p:spTgt>
                                        </p:tgtEl>
                                        <p:attrNameLst>
                                          <p:attrName>ppt_y</p:attrName>
                                        </p:attrNameLst>
                                      </p:cBhvr>
                                    </p:anim>
                                    <p:animRot by="21600000">
                                      <p:cBhvr>
                                        <p:cTn id="10" dur="1000" fill="hold">
                                          <p:stCondLst>
                                            <p:cond delay="0"/>
                                          </p:stCondLst>
                                        </p:cTn>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p:cNvSpPr>
          <p:nvPr/>
        </p:nvSpPr>
        <p:spPr bwMode="auto">
          <a:xfrm>
            <a:off x="0" y="4156203"/>
            <a:ext cx="9144000" cy="987297"/>
          </a:xfrm>
          <a:custGeom>
            <a:avLst/>
            <a:gdLst/>
            <a:ahLst/>
            <a:cxnLst/>
            <a:rect l="0" t="0" r="r" b="b"/>
            <a:pathLst>
              <a:path w="21600" h="21600">
                <a:moveTo>
                  <a:pt x="0" y="0"/>
                </a:moveTo>
                <a:lnTo>
                  <a:pt x="21600" y="0"/>
                </a:lnTo>
                <a:lnTo>
                  <a:pt x="21600" y="21600"/>
                </a:lnTo>
                <a:lnTo>
                  <a:pt x="0" y="21600"/>
                </a:lnTo>
                <a:lnTo>
                  <a:pt x="0" y="0"/>
                </a:lnTo>
                <a:close/>
                <a:moveTo>
                  <a:pt x="0" y="0"/>
                </a:moveTo>
              </a:path>
            </a:pathLst>
          </a:custGeom>
          <a:gradFill rotWithShape="0">
            <a:gsLst>
              <a:gs pos="0">
                <a:srgbClr val="FFC0BE"/>
              </a:gs>
              <a:gs pos="100000">
                <a:srgbClr val="D1403C"/>
              </a:gs>
            </a:gsLst>
            <a:lin ang="5400000" scaled="1"/>
          </a:gradFill>
          <a:ln>
            <a:noFill/>
          </a:ln>
          <a:effectLst>
            <a:outerShdw blurRad="38100" dist="25399" dir="5400000" algn="ctr" rotWithShape="0">
              <a:srgbClr val="808080">
                <a:alpha val="34998"/>
              </a:srgbClr>
            </a:outerShdw>
          </a:effectLst>
          <a:extLst>
            <a:ext uri="{91240B29-F687-4f45-9708-019B960494DF}">
              <a14:hiddenLine xmlns:a14="http://schemas.microsoft.com/office/drawing/2010/main" xmlns="" w="12700" cap="rnd">
                <a:solidFill>
                  <a:srgbClr val="000000"/>
                </a:solidFill>
                <a:round/>
                <a:headEnd type="none" w="med" len="med"/>
                <a:tailEnd type="none" w="med" len="med"/>
              </a14:hiddenLine>
            </a:ext>
          </a:extLst>
        </p:spPr>
        <p:txBody>
          <a:bodyPr lIns="0" tIns="0" rIns="0" bIns="0"/>
          <a:lstStyle/>
          <a:p>
            <a:endParaRPr lang="fr-FR"/>
          </a:p>
        </p:txBody>
      </p:sp>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t="18359" b="11035"/>
          <a:stretch>
            <a:fillRect/>
          </a:stretch>
        </p:blipFill>
        <p:spPr bwMode="auto">
          <a:xfrm>
            <a:off x="-1" y="13003"/>
            <a:ext cx="9145041" cy="4305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pic>
      <p:sp>
        <p:nvSpPr>
          <p:cNvPr id="9219" name="Rectangle 3"/>
          <p:cNvSpPr>
            <a:spLocks/>
          </p:cNvSpPr>
          <p:nvPr/>
        </p:nvSpPr>
        <p:spPr bwMode="auto">
          <a:xfrm>
            <a:off x="0" y="4339829"/>
            <a:ext cx="9144000" cy="8036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23912" tIns="23912" rIns="23912" bIns="23912"/>
          <a:lstStyle/>
          <a:p>
            <a:pPr algn="ctr"/>
            <a:r>
              <a:rPr lang="fr-FR" sz="4200">
                <a:solidFill>
                  <a:srgbClr val="FFFFFF"/>
                </a:solidFill>
                <a:latin typeface="Helvetica" charset="0"/>
                <a:ea typeface="ＭＳ Ｐゴシック" charset="0"/>
                <a:cs typeface="Helvetica" charset="0"/>
                <a:sym typeface="Helvetica" charset="0"/>
              </a:rPr>
              <a:t>iPad, iPhone et Mac, c’est au CILAC</a:t>
            </a:r>
          </a:p>
        </p:txBody>
      </p:sp>
      <p:sp>
        <p:nvSpPr>
          <p:cNvPr id="2" name="Espace réservé du numéro de diapositive 1">
            <a:extLst>
              <a:ext uri="{FF2B5EF4-FFF2-40B4-BE49-F238E27FC236}">
                <a16:creationId xmlns:a16="http://schemas.microsoft.com/office/drawing/2014/main" id="{F30C4C9D-8CCA-094B-84A0-291E63BABFDC}"/>
              </a:ext>
            </a:extLst>
          </p:cNvPr>
          <p:cNvSpPr>
            <a:spLocks noGrp="1"/>
          </p:cNvSpPr>
          <p:nvPr>
            <p:ph type="sldNum" sz="quarter" idx="10"/>
          </p:nvPr>
        </p:nvSpPr>
        <p:spPr/>
        <p:txBody>
          <a:bodyPr/>
          <a:lstStyle/>
          <a:p>
            <a:fld id="{29A9C9C0-79C3-284B-BEEA-E214CCE4EF7B}" type="slidenum">
              <a:rPr lang="en-US" smtClean="0"/>
              <a:pPr/>
              <a:t>44</a:t>
            </a:fld>
            <a:endParaRPr lang="en-US"/>
          </a:p>
        </p:txBody>
      </p:sp>
    </p:spTree>
    <p:extLst>
      <p:ext uri="{BB962C8B-B14F-4D97-AF65-F5344CB8AC3E}">
        <p14:creationId xmlns:p14="http://schemas.microsoft.com/office/powerpoint/2010/main" val="3810742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9219">
                                            <p:txEl>
                                              <p:pRg st="0" end="0"/>
                                            </p:txEl>
                                          </p:spTgt>
                                        </p:tgtEl>
                                        <p:attrNameLst>
                                          <p:attrName>style.visibility</p:attrName>
                                        </p:attrNameLst>
                                      </p:cBhvr>
                                      <p:to>
                                        <p:strVal val="visible"/>
                                      </p:to>
                                    </p:set>
                                    <p:anim by="(-#ppt_w*2)" calcmode="lin" valueType="num">
                                      <p:cBhvr rctx="PPT">
                                        <p:cTn id="7" dur="1000" autoRev="1" fill="hold">
                                          <p:stCondLst>
                                            <p:cond delay="0"/>
                                          </p:stCondLst>
                                        </p:cTn>
                                        <p:tgtEl>
                                          <p:spTgt spid="9219">
                                            <p:txEl>
                                              <p:pRg st="0" end="0"/>
                                            </p:txEl>
                                          </p:spTgt>
                                        </p:tgtEl>
                                        <p:attrNameLst>
                                          <p:attrName>ppt_w</p:attrName>
                                        </p:attrNameLst>
                                      </p:cBhvr>
                                    </p:anim>
                                    <p:anim by="(#ppt_w*0.50)" calcmode="lin" valueType="num">
                                      <p:cBhvr>
                                        <p:cTn id="8" dur="1000" decel="50000" autoRev="1" fill="hold">
                                          <p:stCondLst>
                                            <p:cond delay="0"/>
                                          </p:stCondLst>
                                        </p:cTn>
                                        <p:tgtEl>
                                          <p:spTgt spid="9219">
                                            <p:txEl>
                                              <p:pRg st="0" end="0"/>
                                            </p:txEl>
                                          </p:spTgt>
                                        </p:tgtEl>
                                        <p:attrNameLst>
                                          <p:attrName>ppt_x</p:attrName>
                                        </p:attrNameLst>
                                      </p:cBhvr>
                                    </p:anim>
                                    <p:anim from="(-#ppt_h/2)" to="(#ppt_y)" calcmode="lin" valueType="num">
                                      <p:cBhvr>
                                        <p:cTn id="9" dur="2000" fill="hold">
                                          <p:stCondLst>
                                            <p:cond delay="0"/>
                                          </p:stCondLst>
                                        </p:cTn>
                                        <p:tgtEl>
                                          <p:spTgt spid="9219">
                                            <p:txEl>
                                              <p:pRg st="0" end="0"/>
                                            </p:txEl>
                                          </p:spTgt>
                                        </p:tgtEl>
                                        <p:attrNameLst>
                                          <p:attrName>ppt_y</p:attrName>
                                        </p:attrNameLst>
                                      </p:cBhvr>
                                    </p:anim>
                                    <p:animRot by="21600000">
                                      <p:cBhvr>
                                        <p:cTn id="10" dur="2000" fill="hold">
                                          <p:stCondLst>
                                            <p:cond delay="0"/>
                                          </p:stCondLst>
                                        </p:cTn>
                                        <p:tgtEl>
                                          <p:spTgt spid="921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a:xfrm flipH="1" flipV="1">
            <a:off x="7627070" y="4895701"/>
            <a:ext cx="1121393" cy="52313"/>
          </a:xfrm>
        </p:spPr>
        <p:txBody>
          <a:bodyPr/>
          <a:lstStyle/>
          <a:p>
            <a:fld id="{29A9C9C0-79C3-284B-BEEA-E214CCE4EF7B}" type="slidenum">
              <a:rPr lang="en-US" smtClean="0"/>
              <a:pPr/>
              <a:t>45</a:t>
            </a:fld>
            <a:endParaRPr lang="en-US" dirty="0"/>
          </a:p>
        </p:txBody>
      </p:sp>
      <p:pic>
        <p:nvPicPr>
          <p:cNvPr id="4" name="Image 3">
            <a:extLst>
              <a:ext uri="{FF2B5EF4-FFF2-40B4-BE49-F238E27FC236}">
                <a16:creationId xmlns:a16="http://schemas.microsoft.com/office/drawing/2014/main" id="{3CB513C6-4C31-ED87-7DF0-19EB65E118E8}"/>
              </a:ext>
            </a:extLst>
          </p:cNvPr>
          <p:cNvPicPr>
            <a:picLocks noChangeAspect="1"/>
          </p:cNvPicPr>
          <p:nvPr/>
        </p:nvPicPr>
        <p:blipFill>
          <a:blip r:embed="rId3"/>
          <a:srcRect b="20443"/>
          <a:stretch>
            <a:fillRect/>
          </a:stretch>
        </p:blipFill>
        <p:spPr>
          <a:xfrm>
            <a:off x="258369" y="0"/>
            <a:ext cx="8627261" cy="5126528"/>
          </a:xfrm>
          <a:prstGeom prst="rect">
            <a:avLst/>
          </a:prstGeom>
        </p:spPr>
      </p:pic>
      <p:sp>
        <p:nvSpPr>
          <p:cNvPr id="5" name="Rectangle 4">
            <a:extLst>
              <a:ext uri="{FF2B5EF4-FFF2-40B4-BE49-F238E27FC236}">
                <a16:creationId xmlns:a16="http://schemas.microsoft.com/office/drawing/2014/main" id="{BABB9967-BE84-BABA-E977-38FE7F18EB20}"/>
              </a:ext>
            </a:extLst>
          </p:cNvPr>
          <p:cNvSpPr/>
          <p:nvPr/>
        </p:nvSpPr>
        <p:spPr>
          <a:xfrm>
            <a:off x="231547" y="4408441"/>
            <a:ext cx="8607206" cy="735059"/>
          </a:xfrm>
          <a:prstGeom prst="rect">
            <a:avLst/>
          </a:prstGeom>
        </p:spPr>
        <p:txBody>
          <a:bodyPr wrap="square" lIns="57389" tIns="28695" rIns="57389" bIns="28695">
            <a:spAutoFit/>
          </a:bodyPr>
          <a:lstStyle/>
          <a:p>
            <a:r>
              <a:rPr lang="fr-FR" sz="4400" dirty="0">
                <a:solidFill>
                  <a:schemeClr val="bg1"/>
                </a:solidFill>
                <a:latin typeface="Verdana"/>
                <a:cs typeface="Verdana"/>
              </a:rPr>
              <a:t>https://</a:t>
            </a:r>
            <a:r>
              <a:rPr lang="fr-FR" sz="4400" dirty="0" err="1">
                <a:solidFill>
                  <a:schemeClr val="bg1"/>
                </a:solidFill>
                <a:latin typeface="Verdana"/>
                <a:cs typeface="Verdana"/>
              </a:rPr>
              <a:t>cilaclamadeleine.org</a:t>
            </a:r>
            <a:endParaRPr lang="fr-FR" sz="4400" dirty="0">
              <a:solidFill>
                <a:schemeClr val="bg1"/>
              </a:solidFill>
            </a:endParaRPr>
          </a:p>
        </p:txBody>
      </p:sp>
      <p:sp>
        <p:nvSpPr>
          <p:cNvPr id="6" name="ZoneTexte 5">
            <a:extLst>
              <a:ext uri="{FF2B5EF4-FFF2-40B4-BE49-F238E27FC236}">
                <a16:creationId xmlns:a16="http://schemas.microsoft.com/office/drawing/2014/main" id="{2A0CA4C0-D218-7A07-3B6F-EB510FF570EC}"/>
              </a:ext>
            </a:extLst>
          </p:cNvPr>
          <p:cNvSpPr txBox="1"/>
          <p:nvPr/>
        </p:nvSpPr>
        <p:spPr>
          <a:xfrm>
            <a:off x="5694422" y="263075"/>
            <a:ext cx="3054041" cy="1714828"/>
          </a:xfrm>
          <a:prstGeom prst="rect">
            <a:avLst/>
          </a:prstGeom>
          <a:noFill/>
        </p:spPr>
        <p:txBody>
          <a:bodyPr wrap="none" rtlCol="0">
            <a:spAutoFit/>
          </a:bodyPr>
          <a:lstStyle/>
          <a:p>
            <a:r>
              <a:rPr lang="fr-FR" dirty="0">
                <a:latin typeface="Verdana" panose="020B0604030504040204" pitchFamily="34" charset="0"/>
                <a:ea typeface="Verdana" panose="020B0604030504040204" pitchFamily="34" charset="0"/>
                <a:cs typeface="Verdana" panose="020B0604030504040204" pitchFamily="34" charset="0"/>
              </a:rPr>
              <a:t>CCA </a:t>
            </a:r>
            <a:br>
              <a:rPr lang="fr-FR" dirty="0">
                <a:latin typeface="Verdana" panose="020B0604030504040204" pitchFamily="34" charset="0"/>
                <a:ea typeface="Verdana" panose="020B0604030504040204" pitchFamily="34" charset="0"/>
                <a:cs typeface="Verdana" panose="020B0604030504040204" pitchFamily="34" charset="0"/>
              </a:rPr>
            </a:br>
            <a:r>
              <a:rPr lang="fr-FR" dirty="0">
                <a:latin typeface="Verdana" panose="020B0604030504040204" pitchFamily="34" charset="0"/>
                <a:ea typeface="Verdana" panose="020B0604030504040204" pitchFamily="34" charset="0"/>
                <a:cs typeface="Verdana" panose="020B0604030504040204" pitchFamily="34" charset="0"/>
              </a:rPr>
              <a:t>35 rue St Joseph</a:t>
            </a:r>
          </a:p>
          <a:p>
            <a:r>
              <a:rPr lang="fr-FR" dirty="0">
                <a:latin typeface="Verdana" panose="020B0604030504040204" pitchFamily="34" charset="0"/>
                <a:ea typeface="Verdana" panose="020B0604030504040204" pitchFamily="34" charset="0"/>
                <a:cs typeface="Verdana" panose="020B0604030504040204" pitchFamily="34" charset="0"/>
              </a:rPr>
              <a:t>59110</a:t>
            </a:r>
            <a:br>
              <a:rPr lang="fr-FR" dirty="0">
                <a:latin typeface="Verdana" panose="020B0604030504040204" pitchFamily="34" charset="0"/>
                <a:ea typeface="Verdana" panose="020B0604030504040204" pitchFamily="34" charset="0"/>
                <a:cs typeface="Verdana" panose="020B0604030504040204" pitchFamily="34" charset="0"/>
              </a:rPr>
            </a:br>
            <a:r>
              <a:rPr lang="fr-FR" dirty="0">
                <a:latin typeface="Verdana" panose="020B0604030504040204" pitchFamily="34" charset="0"/>
                <a:ea typeface="Verdana" panose="020B0604030504040204" pitchFamily="34" charset="0"/>
                <a:cs typeface="Verdana" panose="020B0604030504040204" pitchFamily="34" charset="0"/>
              </a:rPr>
              <a:t>La Madeleine</a:t>
            </a:r>
          </a:p>
        </p:txBody>
      </p:sp>
    </p:spTree>
    <p:extLst>
      <p:ext uri="{BB962C8B-B14F-4D97-AF65-F5344CB8AC3E}">
        <p14:creationId xmlns:p14="http://schemas.microsoft.com/office/powerpoint/2010/main" val="31557738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459DE8C-0C2B-BFC8-3F56-5FA37415DAA4}"/>
              </a:ext>
            </a:extLst>
          </p:cNvPr>
          <p:cNvSpPr>
            <a:spLocks noGrp="1"/>
          </p:cNvSpPr>
          <p:nvPr>
            <p:ph idx="1"/>
          </p:nvPr>
        </p:nvSpPr>
        <p:spPr>
          <a:xfrm>
            <a:off x="755576" y="1600200"/>
            <a:ext cx="7872883" cy="2833217"/>
          </a:xfrm>
        </p:spPr>
        <p:txBody>
          <a:bodyPr>
            <a:normAutofit/>
          </a:bodyPr>
          <a:lstStyle/>
          <a:p>
            <a:r>
              <a:rPr lang="fr-FR" sz="2800" dirty="0"/>
              <a:t>Logiciel de présentation faisant partie de la suite Microsoft 365:</a:t>
            </a:r>
          </a:p>
          <a:p>
            <a:pPr lvl="1"/>
            <a:r>
              <a:rPr lang="fr-FR" sz="2800" dirty="0"/>
              <a:t>Pour créer des diapositives pour présenter des informations de manière attrayante et visuelle.</a:t>
            </a:r>
          </a:p>
        </p:txBody>
      </p:sp>
      <p:sp>
        <p:nvSpPr>
          <p:cNvPr id="5" name="Espace réservé du numéro de diapositive 4">
            <a:extLst>
              <a:ext uri="{FF2B5EF4-FFF2-40B4-BE49-F238E27FC236}">
                <a16:creationId xmlns:a16="http://schemas.microsoft.com/office/drawing/2014/main" id="{E822E18A-6901-E266-4240-5BC9C379217D}"/>
              </a:ext>
            </a:extLst>
          </p:cNvPr>
          <p:cNvSpPr>
            <a:spLocks noGrp="1"/>
          </p:cNvSpPr>
          <p:nvPr>
            <p:ph type="sldNum" sz="quarter" idx="12"/>
          </p:nvPr>
        </p:nvSpPr>
        <p:spPr/>
        <p:txBody>
          <a:bodyPr/>
          <a:lstStyle/>
          <a:p>
            <a:fld id="{C18BADB2-18C9-2A44-B609-E3E49176EB07}" type="slidenum">
              <a:rPr lang="en-US" smtClean="0"/>
              <a:pPr/>
              <a:t>5</a:t>
            </a:fld>
            <a:endParaRPr lang="en-US"/>
          </a:p>
        </p:txBody>
      </p:sp>
    </p:spTree>
    <p:extLst>
      <p:ext uri="{BB962C8B-B14F-4D97-AF65-F5344CB8AC3E}">
        <p14:creationId xmlns:p14="http://schemas.microsoft.com/office/powerpoint/2010/main" val="70991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6132F0-92C0-5D90-7DDD-893D52FB67C6}"/>
              </a:ext>
            </a:extLst>
          </p:cNvPr>
          <p:cNvSpPr>
            <a:spLocks noGrp="1"/>
          </p:cNvSpPr>
          <p:nvPr>
            <p:ph type="title"/>
          </p:nvPr>
        </p:nvSpPr>
        <p:spPr>
          <a:xfrm>
            <a:off x="1248480" y="247425"/>
            <a:ext cx="7884368" cy="617256"/>
          </a:xfrm>
        </p:spPr>
        <p:txBody>
          <a:bodyPr>
            <a:noAutofit/>
          </a:bodyPr>
          <a:lstStyle/>
          <a:p>
            <a:r>
              <a:rPr lang="en-US" sz="3200" dirty="0">
                <a:solidFill>
                  <a:srgbClr val="FF0000"/>
                </a:solidFill>
              </a:rPr>
              <a:t>PowerPoint pour quoi faire au </a:t>
            </a:r>
            <a:r>
              <a:rPr lang="en-US" sz="3200" dirty="0" err="1">
                <a:solidFill>
                  <a:srgbClr val="FF0000"/>
                </a:solidFill>
              </a:rPr>
              <a:t>Cilac</a:t>
            </a:r>
            <a:r>
              <a:rPr lang="en-US" sz="3200" dirty="0">
                <a:solidFill>
                  <a:srgbClr val="FF0000"/>
                </a:solidFill>
              </a:rPr>
              <a:t> ?</a:t>
            </a:r>
            <a:endParaRPr lang="fr-FR" sz="3200" dirty="0"/>
          </a:p>
        </p:txBody>
      </p:sp>
      <p:sp>
        <p:nvSpPr>
          <p:cNvPr id="5" name="Espace réservé du numéro de diapositive 4">
            <a:extLst>
              <a:ext uri="{FF2B5EF4-FFF2-40B4-BE49-F238E27FC236}">
                <a16:creationId xmlns:a16="http://schemas.microsoft.com/office/drawing/2014/main" id="{DCDE9670-1887-F64D-E7C6-6B62D4FD8E6C}"/>
              </a:ext>
            </a:extLst>
          </p:cNvPr>
          <p:cNvSpPr>
            <a:spLocks noGrp="1"/>
          </p:cNvSpPr>
          <p:nvPr>
            <p:ph type="sldNum" sz="quarter" idx="12"/>
          </p:nvPr>
        </p:nvSpPr>
        <p:spPr/>
        <p:txBody>
          <a:bodyPr/>
          <a:lstStyle/>
          <a:p>
            <a:fld id="{C18BADB2-18C9-2A44-B609-E3E49176EB07}" type="slidenum">
              <a:rPr lang="en-US" smtClean="0"/>
              <a:pPr/>
              <a:t>6</a:t>
            </a:fld>
            <a:endParaRPr lang="en-US"/>
          </a:p>
        </p:txBody>
      </p:sp>
      <p:sp>
        <p:nvSpPr>
          <p:cNvPr id="6" name="ZoneTexte 5">
            <a:extLst>
              <a:ext uri="{FF2B5EF4-FFF2-40B4-BE49-F238E27FC236}">
                <a16:creationId xmlns:a16="http://schemas.microsoft.com/office/drawing/2014/main" id="{C0C356C3-0E59-9E4F-AF47-689DBD31BB5E}"/>
              </a:ext>
            </a:extLst>
          </p:cNvPr>
          <p:cNvSpPr txBox="1"/>
          <p:nvPr/>
        </p:nvSpPr>
        <p:spPr>
          <a:xfrm>
            <a:off x="755576" y="915566"/>
            <a:ext cx="7708121" cy="3613169"/>
          </a:xfrm>
          <a:prstGeom prst="rect">
            <a:avLst/>
          </a:prstGeom>
          <a:noFill/>
        </p:spPr>
        <p:txBody>
          <a:bodyPr wrap="square" rtlCol="0">
            <a:spAutoFit/>
          </a:bodyPr>
          <a:lstStyle/>
          <a:p>
            <a:pPr algn="l"/>
            <a:r>
              <a:rPr lang="fr-FR" dirty="0">
                <a:latin typeface="+mn-lt"/>
              </a:rPr>
              <a:t>Cet atelier est fait pour les administrateurs et administratrices qui animent le CILAC.</a:t>
            </a:r>
          </a:p>
          <a:p>
            <a:pPr algn="l"/>
            <a:endParaRPr lang="fr-FR" dirty="0">
              <a:latin typeface="+mn-lt"/>
            </a:endParaRPr>
          </a:p>
          <a:p>
            <a:pPr marL="1318097" lvl="3" indent="-457200" algn="l" defTabSz="457200">
              <a:spcBef>
                <a:spcPts val="1000"/>
              </a:spcBef>
              <a:spcAft>
                <a:spcPts val="0"/>
              </a:spcAft>
              <a:buClr>
                <a:schemeClr val="accent1"/>
              </a:buClr>
              <a:buSzPct val="80000"/>
              <a:buFont typeface="Wingdings 3" charset="2"/>
              <a:buChar char=""/>
            </a:pPr>
            <a:r>
              <a:rPr lang="fr-FR" sz="2400" dirty="0">
                <a:solidFill>
                  <a:srgbClr val="404040"/>
                </a:solidFill>
                <a:latin typeface="+mn-lt"/>
                <a:ea typeface="+mn-ea"/>
                <a:cs typeface="+mn-cs"/>
              </a:rPr>
              <a:t>Pour les ateliers ;</a:t>
            </a:r>
          </a:p>
          <a:p>
            <a:pPr marL="1318097" lvl="3" indent="-457200" algn="l" defTabSz="457200">
              <a:spcBef>
                <a:spcPts val="1000"/>
              </a:spcBef>
              <a:spcAft>
                <a:spcPts val="0"/>
              </a:spcAft>
              <a:buClr>
                <a:schemeClr val="accent1"/>
              </a:buClr>
              <a:buSzPct val="80000"/>
              <a:buFont typeface="Wingdings 3" charset="2"/>
              <a:buChar char=""/>
            </a:pPr>
            <a:r>
              <a:rPr lang="fr-FR" sz="2400" dirty="0">
                <a:solidFill>
                  <a:srgbClr val="404040"/>
                </a:solidFill>
                <a:latin typeface="+mn-lt"/>
                <a:ea typeface="+mn-ea"/>
                <a:cs typeface="+mn-cs"/>
              </a:rPr>
              <a:t>Pour les réunions du CA ;</a:t>
            </a:r>
          </a:p>
          <a:p>
            <a:pPr marL="1318097" lvl="3" indent="-457200" algn="l" defTabSz="457200">
              <a:spcBef>
                <a:spcPts val="1000"/>
              </a:spcBef>
              <a:spcAft>
                <a:spcPts val="0"/>
              </a:spcAft>
              <a:buClr>
                <a:schemeClr val="accent1"/>
              </a:buClr>
              <a:buSzPct val="80000"/>
              <a:buFont typeface="Wingdings 3" charset="2"/>
              <a:buChar char=""/>
            </a:pPr>
            <a:r>
              <a:rPr lang="fr-FR" sz="2400" dirty="0">
                <a:solidFill>
                  <a:srgbClr val="404040"/>
                </a:solidFill>
                <a:latin typeface="+mn-lt"/>
                <a:ea typeface="+mn-ea"/>
                <a:cs typeface="+mn-cs"/>
              </a:rPr>
              <a:t>Pour les Assemblées Générales.</a:t>
            </a:r>
            <a:endParaRPr lang="fr-FR" dirty="0">
              <a:latin typeface="+mn-lt"/>
            </a:endParaRPr>
          </a:p>
          <a:p>
            <a:pPr algn="l"/>
            <a:endParaRPr lang="fr-FR" dirty="0">
              <a:latin typeface="+mn-lt"/>
            </a:endParaRPr>
          </a:p>
          <a:p>
            <a:endParaRPr lang="fr-FR" dirty="0"/>
          </a:p>
        </p:txBody>
      </p:sp>
    </p:spTree>
    <p:extLst>
      <p:ext uri="{BB962C8B-B14F-4D97-AF65-F5344CB8AC3E}">
        <p14:creationId xmlns:p14="http://schemas.microsoft.com/office/powerpoint/2010/main" val="2921442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5DDD78-D2B1-B142-AC76-DA4D65A1AA91}"/>
              </a:ext>
            </a:extLst>
          </p:cNvPr>
          <p:cNvSpPr>
            <a:spLocks noGrp="1"/>
          </p:cNvSpPr>
          <p:nvPr>
            <p:ph type="title"/>
          </p:nvPr>
        </p:nvSpPr>
        <p:spPr>
          <a:xfrm>
            <a:off x="1331640" y="-21548"/>
            <a:ext cx="8316987" cy="883791"/>
          </a:xfrm>
        </p:spPr>
        <p:txBody>
          <a:bodyPr/>
          <a:lstStyle/>
          <a:p>
            <a:r>
              <a:rPr lang="fr-FR">
                <a:solidFill>
                  <a:srgbClr val="FF0000"/>
                </a:solidFill>
                <a:latin typeface="Verdana" panose="020B0604030504040204" pitchFamily="34" charset="0"/>
                <a:ea typeface="Verdana" panose="020B0604030504040204" pitchFamily="34" charset="0"/>
                <a:cs typeface="Verdana" panose="020B0604030504040204" pitchFamily="34" charset="0"/>
              </a:rPr>
              <a:t>Fini l’ancien rétroprojecteur. </a:t>
            </a:r>
            <a:endParaRPr lang="fr-FR">
              <a:solidFill>
                <a:srgbClr val="FF0000"/>
              </a:solidFill>
            </a:endParaRPr>
          </a:p>
        </p:txBody>
      </p:sp>
      <p:sp>
        <p:nvSpPr>
          <p:cNvPr id="4" name="Espace réservé du numéro de diapositive 3">
            <a:extLst>
              <a:ext uri="{FF2B5EF4-FFF2-40B4-BE49-F238E27FC236}">
                <a16:creationId xmlns:a16="http://schemas.microsoft.com/office/drawing/2014/main" id="{6033EC63-35C5-7849-8E8B-799EFE757E64}"/>
              </a:ext>
            </a:extLst>
          </p:cNvPr>
          <p:cNvSpPr>
            <a:spLocks noGrp="1"/>
          </p:cNvSpPr>
          <p:nvPr>
            <p:ph type="sldNum" sz="quarter" idx="10"/>
          </p:nvPr>
        </p:nvSpPr>
        <p:spPr/>
        <p:txBody>
          <a:bodyPr/>
          <a:lstStyle/>
          <a:p>
            <a:fld id="{29A9C9C0-79C3-284B-BEEA-E214CCE4EF7B}" type="slidenum">
              <a:rPr lang="en-US" smtClean="0"/>
              <a:pPr/>
              <a:t>7</a:t>
            </a:fld>
            <a:endParaRPr lang="en-US"/>
          </a:p>
        </p:txBody>
      </p:sp>
      <p:pic>
        <p:nvPicPr>
          <p:cNvPr id="5" name="Picture 2" descr="NOBO RÉTROPROJECTEUR PORTABLE QUANTUM 4013M 1900593 Comparer les ...">
            <a:extLst>
              <a:ext uri="{FF2B5EF4-FFF2-40B4-BE49-F238E27FC236}">
                <a16:creationId xmlns:a16="http://schemas.microsoft.com/office/drawing/2014/main" id="{F99432DD-E2B5-A74D-9AB2-9270915764C8}"/>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160388" y="615429"/>
            <a:ext cx="2974149" cy="4176464"/>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CB34CDB7-865A-F44A-87C5-ABED17FBB1BB}"/>
              </a:ext>
            </a:extLst>
          </p:cNvPr>
          <p:cNvSpPr txBox="1"/>
          <p:nvPr/>
        </p:nvSpPr>
        <p:spPr>
          <a:xfrm>
            <a:off x="2915816" y="924027"/>
            <a:ext cx="6583463" cy="3539430"/>
          </a:xfrm>
          <a:prstGeom prst="rect">
            <a:avLst/>
          </a:prstGeom>
          <a:noFill/>
        </p:spPr>
        <p:txBody>
          <a:bodyPr wrap="square" rtlCol="0">
            <a:spAutoFit/>
          </a:bodyPr>
          <a:lstStyle/>
          <a:p>
            <a:pPr algn="l"/>
            <a:r>
              <a:rPr lang="fr-FR" sz="2800">
                <a:latin typeface="Verdana" panose="020B0604030504040204" pitchFamily="34" charset="0"/>
                <a:ea typeface="Verdana" panose="020B0604030504040204" pitchFamily="34" charset="0"/>
                <a:cs typeface="Verdana" panose="020B0604030504040204" pitchFamily="34" charset="0"/>
              </a:rPr>
              <a:t>Finies les feuilles plastiques dactylographiées ou écrites avec des gros feutres.</a:t>
            </a:r>
          </a:p>
          <a:p>
            <a:pPr algn="l"/>
            <a:r>
              <a:rPr lang="fr-FR" sz="2800">
                <a:solidFill>
                  <a:srgbClr val="7030A0"/>
                </a:solidFill>
                <a:latin typeface="Verdana" panose="020B0604030504040204" pitchFamily="34" charset="0"/>
                <a:ea typeface="Verdana" panose="020B0604030504040204" pitchFamily="34" charset="0"/>
                <a:cs typeface="Verdana" panose="020B0604030504040204" pitchFamily="34" charset="0"/>
              </a:rPr>
              <a:t>Maintenant c’est du texte animé, des images, des vidéos, des graphiques, des liaisons Internet  </a:t>
            </a:r>
            <a:r>
              <a:rPr lang="fr-FR" sz="2800" b="1">
                <a:solidFill>
                  <a:srgbClr val="FF0000"/>
                </a:solidFill>
                <a:latin typeface="Verdana" panose="020B0604030504040204" pitchFamily="34" charset="0"/>
                <a:ea typeface="Verdana" panose="020B0604030504040204" pitchFamily="34" charset="0"/>
                <a:cs typeface="Verdana" panose="020B0604030504040204" pitchFamily="34" charset="0"/>
              </a:rPr>
              <a:t>pour rendre plus vivantes vos présentations.</a:t>
            </a:r>
          </a:p>
        </p:txBody>
      </p:sp>
    </p:spTree>
    <p:extLst>
      <p:ext uri="{BB962C8B-B14F-4D97-AF65-F5344CB8AC3E}">
        <p14:creationId xmlns:p14="http://schemas.microsoft.com/office/powerpoint/2010/main" val="403357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nodeType="clickEffect">
                                  <p:stCondLst>
                                    <p:cond delay="0"/>
                                  </p:stCondLst>
                                  <p:iterate type="lt">
                                    <p:tmPct val="10000"/>
                                  </p:iterate>
                                  <p:childTnLst>
                                    <p:set>
                                      <p:cBhvr>
                                        <p:cTn id="12" dur="1" fill="hold">
                                          <p:stCondLst>
                                            <p:cond delay="0"/>
                                          </p:stCondLst>
                                        </p:cTn>
                                        <p:tgtEl>
                                          <p:spTgt spid="6">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6">
                                            <p:txEl>
                                              <p:pRg st="1" end="1"/>
                                            </p:txEl>
                                          </p:spTgt>
                                        </p:tgtEl>
                                        <p:attrNameLst>
                                          <p:attrName>ppt_w</p:attrName>
                                        </p:attrNameLst>
                                      </p:cBhvr>
                                    </p:anim>
                                    <p:anim by="(#ppt_w*0.50)" calcmode="lin" valueType="num">
                                      <p:cBhvr>
                                        <p:cTn id="14" dur="500" decel="50000" autoRev="1" fill="hold">
                                          <p:stCondLst>
                                            <p:cond delay="0"/>
                                          </p:stCondLst>
                                        </p:cTn>
                                        <p:tgtEl>
                                          <p:spTgt spid="6">
                                            <p:txEl>
                                              <p:pRg st="1" end="1"/>
                                            </p:txEl>
                                          </p:spTgt>
                                        </p:tgtEl>
                                        <p:attrNameLst>
                                          <p:attrName>ppt_x</p:attrName>
                                        </p:attrNameLst>
                                      </p:cBhvr>
                                    </p:anim>
                                    <p:anim from="(-#ppt_h/2)" to="(#ppt_y)" calcmode="lin" valueType="num">
                                      <p:cBhvr>
                                        <p:cTn id="15" dur="1000" fill="hold">
                                          <p:stCondLst>
                                            <p:cond delay="0"/>
                                          </p:stCondLst>
                                        </p:cTn>
                                        <p:tgtEl>
                                          <p:spTgt spid="6">
                                            <p:txEl>
                                              <p:pRg st="1" end="1"/>
                                            </p:txEl>
                                          </p:spTgt>
                                        </p:tgtEl>
                                        <p:attrNameLst>
                                          <p:attrName>ppt_y</p:attrName>
                                        </p:attrNameLst>
                                      </p:cBhvr>
                                    </p:anim>
                                    <p:animRot by="21600000">
                                      <p:cBhvr>
                                        <p:cTn id="16" dur="1000" fill="hold">
                                          <p:stCondLst>
                                            <p:cond delay="0"/>
                                          </p:stCondLst>
                                        </p:cTn>
                                        <p:tgtEl>
                                          <p:spTgt spid="6">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FC90EB-64F7-9749-8F04-50B054B429DA}"/>
              </a:ext>
            </a:extLst>
          </p:cNvPr>
          <p:cNvSpPr>
            <a:spLocks noGrp="1"/>
          </p:cNvSpPr>
          <p:nvPr>
            <p:ph type="title"/>
          </p:nvPr>
        </p:nvSpPr>
        <p:spPr>
          <a:xfrm>
            <a:off x="1475656" y="411510"/>
            <a:ext cx="6678488" cy="500737"/>
          </a:xfrm>
        </p:spPr>
        <p:txBody>
          <a:bodyPr>
            <a:noAutofit/>
          </a:bodyPr>
          <a:lstStyle/>
          <a:p>
            <a:r>
              <a:rPr lang="fr-FR" sz="3200">
                <a:solidFill>
                  <a:srgbClr val="FF0000"/>
                </a:solidFill>
                <a:latin typeface="Verdana"/>
                <a:cs typeface="Verdana"/>
              </a:rPr>
              <a:t>À éviter</a:t>
            </a:r>
            <a:endParaRPr lang="fr-FR" sz="3200">
              <a:solidFill>
                <a:srgbClr val="FF0000"/>
              </a:solidFill>
            </a:endParaRPr>
          </a:p>
        </p:txBody>
      </p:sp>
      <p:sp>
        <p:nvSpPr>
          <p:cNvPr id="3" name="Espace réservé du contenu 2">
            <a:extLst>
              <a:ext uri="{FF2B5EF4-FFF2-40B4-BE49-F238E27FC236}">
                <a16:creationId xmlns:a16="http://schemas.microsoft.com/office/drawing/2014/main" id="{C21241D8-697A-7F4E-ABE9-A120D2E28E8A}"/>
              </a:ext>
            </a:extLst>
          </p:cNvPr>
          <p:cNvSpPr>
            <a:spLocks noGrp="1"/>
          </p:cNvSpPr>
          <p:nvPr>
            <p:ph idx="1"/>
          </p:nvPr>
        </p:nvSpPr>
        <p:spPr>
          <a:xfrm>
            <a:off x="238596" y="1203598"/>
            <a:ext cx="8221836" cy="3600400"/>
          </a:xfrm>
        </p:spPr>
        <p:txBody>
          <a:bodyPr>
            <a:normAutofit/>
          </a:bodyPr>
          <a:lstStyle/>
          <a:p>
            <a:r>
              <a:rPr lang="fr-FR" sz="1400">
                <a:latin typeface="Verdana" panose="020B0604030504040204" pitchFamily="34" charset="0"/>
                <a:ea typeface="Verdana" panose="020B0604030504040204" pitchFamily="34" charset="0"/>
                <a:cs typeface="Verdana" panose="020B0604030504040204" pitchFamily="34" charset="0"/>
              </a:rPr>
              <a:t>PowerPoint est un outil de présentation inclus dans Microsoft 365, pour crée des présentations professionnelles (rapports, assemblées générales, formation, etc.) ou des diaporamas Familiaux ou compte-rendu de voyages, pour présenter en direct ou pour diffusion sur Internet.</a:t>
            </a:r>
          </a:p>
          <a:p>
            <a:r>
              <a:rPr lang="fr-FR" sz="1400" b="1">
                <a:latin typeface="Aptos SemiBold" panose="020B0004020202020204" pitchFamily="34" charset="0"/>
                <a:ea typeface="Verdana" panose="020B0604030504040204" pitchFamily="34" charset="0"/>
                <a:cs typeface="Verdana" panose="020B0604030504040204" pitchFamily="34" charset="0"/>
              </a:rPr>
              <a:t>Microsoft 365 existe sur Mac, iPad, iPhone, PC, </a:t>
            </a:r>
            <a:r>
              <a:rPr lang="fr-FR" sz="1400" b="1" err="1">
                <a:latin typeface="Aptos SemiBold" panose="020B0004020202020204" pitchFamily="34" charset="0"/>
                <a:ea typeface="Verdana" panose="020B0604030504040204" pitchFamily="34" charset="0"/>
                <a:cs typeface="Verdana" panose="020B0604030504040204" pitchFamily="34" charset="0"/>
              </a:rPr>
              <a:t>Androïd</a:t>
            </a:r>
            <a:r>
              <a:rPr lang="fr-FR" sz="1400" b="1">
                <a:latin typeface="Aptos SemiBold" panose="020B0004020202020204" pitchFamily="34" charset="0"/>
                <a:ea typeface="Verdana" panose="020B0604030504040204" pitchFamily="34" charset="0"/>
                <a:cs typeface="Verdana" panose="020B0604030504040204" pitchFamily="34" charset="0"/>
              </a:rPr>
              <a:t> (tablettes et smartphones) selon 2 formules (licence individuelle ou abonnement Famille. Microsoft 365 s’achète sur Internet (Microsoft, FNAC, Amazon, </a:t>
            </a:r>
            <a:r>
              <a:rPr lang="fr-FR" sz="1400" b="1" err="1">
                <a:latin typeface="Aptos SemiBold" panose="020B0004020202020204" pitchFamily="34" charset="0"/>
                <a:ea typeface="Verdana" panose="020B0604030504040204" pitchFamily="34" charset="0"/>
                <a:cs typeface="Verdana" panose="020B0604030504040204" pitchFamily="34" charset="0"/>
              </a:rPr>
              <a:t>entelechargement.com</a:t>
            </a:r>
            <a:r>
              <a:rPr lang="fr-FR" sz="1400" b="1">
                <a:latin typeface="Aptos SemiBold" panose="020B0004020202020204" pitchFamily="34" charset="0"/>
                <a:ea typeface="Verdana" panose="020B0604030504040204" pitchFamily="34" charset="0"/>
                <a:cs typeface="Verdana" panose="020B0604030504040204" pitchFamily="34" charset="0"/>
              </a:rPr>
              <a:t>, etc.) ou dans boutiques spécialisées</a:t>
            </a:r>
          </a:p>
          <a:p>
            <a:r>
              <a:rPr lang="fr-FR" sz="1400" i="1">
                <a:latin typeface="Verdana" panose="020B0604030504040204" pitchFamily="34" charset="0"/>
                <a:ea typeface="Verdana" panose="020B0604030504040204" pitchFamily="34" charset="0"/>
                <a:cs typeface="Verdana" panose="020B0604030504040204" pitchFamily="34" charset="0"/>
              </a:rPr>
              <a:t>Nécessite un téléchargement.</a:t>
            </a:r>
          </a:p>
          <a:p>
            <a:r>
              <a:rPr lang="fr-FR" sz="1400">
                <a:latin typeface="Algerian" pitchFamily="82" charset="77"/>
                <a:ea typeface="Verdana" panose="020B0604030504040204" pitchFamily="34" charset="0"/>
                <a:cs typeface="Verdana" panose="020B0604030504040204" pitchFamily="34" charset="0"/>
              </a:rPr>
              <a:t>L’abonnement annuel est au prix de 99 € et comprend un stockage OneDrive de 1 To.</a:t>
            </a:r>
          </a:p>
          <a:p>
            <a:r>
              <a:rPr lang="fr-FR" sz="1400">
                <a:latin typeface="Verdana" panose="020B0604030504040204" pitchFamily="34" charset="0"/>
                <a:ea typeface="Verdana" panose="020B0604030504040204" pitchFamily="34" charset="0"/>
                <a:cs typeface="Verdana" panose="020B0604030504040204" pitchFamily="34" charset="0"/>
              </a:rPr>
              <a:t>Installations sur vos différents appareils (Mac, PC, iPad, iPhone, </a:t>
            </a:r>
            <a:r>
              <a:rPr lang="fr-FR" sz="1400" err="1">
                <a:latin typeface="Verdana" panose="020B0604030504040204" pitchFamily="34" charset="0"/>
                <a:ea typeface="Verdana" panose="020B0604030504040204" pitchFamily="34" charset="0"/>
                <a:cs typeface="Verdana" panose="020B0604030504040204" pitchFamily="34" charset="0"/>
              </a:rPr>
              <a:t>Androïd</a:t>
            </a:r>
            <a:r>
              <a:rPr lang="fr-FR" sz="1400">
                <a:latin typeface="Verdana" panose="020B0604030504040204" pitchFamily="34" charset="0"/>
                <a:ea typeface="Verdana" panose="020B0604030504040204" pitchFamily="34" charset="0"/>
                <a:cs typeface="Verdana" panose="020B0604030504040204" pitchFamily="34" charset="0"/>
              </a:rPr>
              <a:t>).</a:t>
            </a:r>
          </a:p>
          <a:p>
            <a:r>
              <a:rPr lang="fr-FR" sz="1400">
                <a:latin typeface="Script MT Bold" panose="03040602040607080904" pitchFamily="66" charset="77"/>
                <a:ea typeface="Verdana" panose="020B0604030504040204" pitchFamily="34" charset="0"/>
                <a:cs typeface="Verdana" panose="020B0604030504040204" pitchFamily="34" charset="0"/>
              </a:rPr>
              <a:t>Partageable avec 5 personnes, qui pourront installer Microsoft 365 sur leurs appareils avec 1 To de OneDrive pour chaque personne.</a:t>
            </a:r>
          </a:p>
        </p:txBody>
      </p:sp>
      <p:sp>
        <p:nvSpPr>
          <p:cNvPr id="4" name="Espace réservé du numéro de diapositive 3">
            <a:extLst>
              <a:ext uri="{FF2B5EF4-FFF2-40B4-BE49-F238E27FC236}">
                <a16:creationId xmlns:a16="http://schemas.microsoft.com/office/drawing/2014/main" id="{827A700E-F97C-0F43-A042-417748B474A9}"/>
              </a:ext>
            </a:extLst>
          </p:cNvPr>
          <p:cNvSpPr>
            <a:spLocks noGrp="1"/>
          </p:cNvSpPr>
          <p:nvPr>
            <p:ph type="sldNum" sz="quarter" idx="12"/>
          </p:nvPr>
        </p:nvSpPr>
        <p:spPr>
          <a:xfrm>
            <a:off x="8902898" y="4731990"/>
            <a:ext cx="241102" cy="207615"/>
          </a:xfrm>
        </p:spPr>
        <p:txBody>
          <a:bodyPr/>
          <a:lstStyle/>
          <a:p>
            <a:fld id="{29A9C9C0-79C3-284B-BEEA-E214CCE4EF7B}" type="slidenum">
              <a:rPr lang="en-US" smtClean="0"/>
              <a:pPr/>
              <a:t>8</a:t>
            </a:fld>
            <a:endParaRPr lang="en-US"/>
          </a:p>
        </p:txBody>
      </p:sp>
      <p:pic>
        <p:nvPicPr>
          <p:cNvPr id="5" name="Picture 2" descr="Afficher l’image source">
            <a:extLst>
              <a:ext uri="{FF2B5EF4-FFF2-40B4-BE49-F238E27FC236}">
                <a16:creationId xmlns:a16="http://schemas.microsoft.com/office/drawing/2014/main" id="{0EA4E902-D905-2944-B46E-EC6F5A150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720053"/>
            <a:ext cx="2841104" cy="2841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4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3D948B-625A-2DB9-A2F2-D2779D01B633}"/>
              </a:ext>
            </a:extLst>
          </p:cNvPr>
          <p:cNvSpPr>
            <a:spLocks noGrp="1"/>
          </p:cNvSpPr>
          <p:nvPr>
            <p:ph type="title"/>
          </p:nvPr>
        </p:nvSpPr>
        <p:spPr>
          <a:xfrm>
            <a:off x="1278546" y="247425"/>
            <a:ext cx="7368827" cy="960668"/>
          </a:xfrm>
        </p:spPr>
        <p:txBody>
          <a:bodyPr>
            <a:noAutofit/>
          </a:bodyPr>
          <a:lstStyle/>
          <a:p>
            <a:r>
              <a:rPr lang="fr-FR" sz="3200" dirty="0">
                <a:solidFill>
                  <a:srgbClr val="FF0000"/>
                </a:solidFill>
              </a:rPr>
              <a:t>Quelques conseils de Chantal Bossé pour mieux utiliser PowerPoint</a:t>
            </a:r>
          </a:p>
        </p:txBody>
      </p:sp>
      <p:pic>
        <p:nvPicPr>
          <p:cNvPr id="6" name="Espace réservé du contenu 5" descr="Une image contenant Visage humain, texte, personne, Site web  Le contenu généré par l’IA peut être incorrect.">
            <a:extLst>
              <a:ext uri="{FF2B5EF4-FFF2-40B4-BE49-F238E27FC236}">
                <a16:creationId xmlns:a16="http://schemas.microsoft.com/office/drawing/2014/main" id="{7A7BE857-32D7-94BE-4980-03D5B54D0B56}"/>
              </a:ext>
            </a:extLst>
          </p:cNvPr>
          <p:cNvPicPr>
            <a:picLocks noGrp="1" noChangeAspect="1"/>
          </p:cNvPicPr>
          <p:nvPr>
            <p:ph idx="1"/>
          </p:nvPr>
        </p:nvPicPr>
        <p:blipFill>
          <a:blip r:embed="rId3"/>
          <a:stretch>
            <a:fillRect/>
          </a:stretch>
        </p:blipFill>
        <p:spPr>
          <a:xfrm>
            <a:off x="1043608" y="1707654"/>
            <a:ext cx="7694691" cy="2655168"/>
          </a:xfrm>
          <a:prstGeom prst="rect">
            <a:avLst/>
          </a:prstGeom>
        </p:spPr>
      </p:pic>
    </p:spTree>
    <p:extLst>
      <p:ext uri="{BB962C8B-B14F-4D97-AF65-F5344CB8AC3E}">
        <p14:creationId xmlns:p14="http://schemas.microsoft.com/office/powerpoint/2010/main" val="897275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3"/>
</p:tagLst>
</file>

<file path=ppt/theme/theme1.xml><?xml version="1.0" encoding="utf-8"?>
<a:theme xmlns:a="http://schemas.openxmlformats.org/drawingml/2006/main" name="Nouvelle présentation">
  <a:themeElements>
    <a:clrScheme name="">
      <a:dk1>
        <a:srgbClr val="000000"/>
      </a:dk1>
      <a:lt1>
        <a:srgbClr val="FFFFFF"/>
      </a:lt1>
      <a:dk2>
        <a:srgbClr val="000000"/>
      </a:dk2>
      <a:lt2>
        <a:srgbClr val="808080"/>
      </a:lt2>
      <a:accent1>
        <a:srgbClr val="B8E0E2"/>
      </a:accent1>
      <a:accent2>
        <a:srgbClr val="333399"/>
      </a:accent2>
      <a:accent3>
        <a:srgbClr val="FFFFFF"/>
      </a:accent3>
      <a:accent4>
        <a:srgbClr val="000000"/>
      </a:accent4>
      <a:accent5>
        <a:srgbClr val="D8EDEE"/>
      </a:accent5>
      <a:accent6>
        <a:srgbClr val="2D2D8A"/>
      </a:accent6>
      <a:hlink>
        <a:srgbClr val="009999"/>
      </a:hlink>
      <a:folHlink>
        <a:srgbClr val="99CC00"/>
      </a:folHlink>
    </a:clrScheme>
    <a:fontScheme name="Nouvelle présentation">
      <a:majorFont>
        <a:latin typeface="Times"/>
        <a:ea typeface="ヒラギノ明朝 Pro W3"/>
        <a:cs typeface="ヒラギノ明朝 Pro W3"/>
      </a:majorFont>
      <a:minorFont>
        <a:latin typeface="Times"/>
        <a:ea typeface="ヒラギノ明朝 Pro W3"/>
        <a:cs typeface="ヒラギノ明朝 Pro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7E2EE"/>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Bradley Hand ITC TT-Bold" pitchFamily="-111" charset="0"/>
            <a:ea typeface="ヒラギノ角ゴ Pro W6" pitchFamily="-111" charset="-128"/>
            <a:cs typeface="ヒラギノ角ゴ Pro W6" pitchFamily="-111" charset="-128"/>
            <a:sym typeface="Bradley Hand ITC TT-Bold" pitchFamily="-111" charset="0"/>
          </a:defRPr>
        </a:defPPr>
      </a:lstStyle>
    </a:spDef>
    <a:lnDef>
      <a:spPr bwMode="auto">
        <a:xfrm>
          <a:off x="0" y="0"/>
          <a:ext cx="1" cy="1"/>
        </a:xfrm>
        <a:custGeom>
          <a:avLst/>
          <a:gdLst/>
          <a:ahLst/>
          <a:cxnLst/>
          <a:rect l="0" t="0" r="0" b="0"/>
          <a:pathLst/>
        </a:custGeom>
        <a:solidFill>
          <a:srgbClr val="D7E2EE"/>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Bradley Hand ITC TT-Bold" pitchFamily="-111" charset="0"/>
            <a:ea typeface="ヒラギノ角ゴ Pro W6" pitchFamily="-111" charset="-128"/>
            <a:cs typeface="ヒラギノ角ゴ Pro W6" pitchFamily="-111" charset="-128"/>
            <a:sym typeface="Bradley Hand ITC TT-Bold" pitchFamily="-111"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1571</TotalTime>
  <Words>2110</Words>
  <Application>Microsoft Macintosh PowerPoint</Application>
  <PresentationFormat>Affichage à l'écran (16:9)</PresentationFormat>
  <Paragraphs>307</Paragraphs>
  <Slides>45</Slides>
  <Notes>35</Notes>
  <HiddenSlides>0</HiddenSlides>
  <MMClips>0</MMClips>
  <ScaleCrop>false</ScaleCrop>
  <HeadingPairs>
    <vt:vector size="6" baseType="variant">
      <vt:variant>
        <vt:lpstr>Polices utilisées</vt:lpstr>
      </vt:variant>
      <vt:variant>
        <vt:i4>15</vt:i4>
      </vt:variant>
      <vt:variant>
        <vt:lpstr>Thème</vt:lpstr>
      </vt:variant>
      <vt:variant>
        <vt:i4>2</vt:i4>
      </vt:variant>
      <vt:variant>
        <vt:lpstr>Titres des diapositives</vt:lpstr>
      </vt:variant>
      <vt:variant>
        <vt:i4>45</vt:i4>
      </vt:variant>
    </vt:vector>
  </HeadingPairs>
  <TitlesOfParts>
    <vt:vector size="62" baseType="lpstr">
      <vt:lpstr>Algerian</vt:lpstr>
      <vt:lpstr>Aptos SemiBold</vt:lpstr>
      <vt:lpstr>Arial</vt:lpstr>
      <vt:lpstr>Bradley Hand ITC TT-Bold</vt:lpstr>
      <vt:lpstr>Calibri</vt:lpstr>
      <vt:lpstr>Century Gothic</vt:lpstr>
      <vt:lpstr>Helv</vt:lpstr>
      <vt:lpstr>Helvetica</vt:lpstr>
      <vt:lpstr>Lucida Grande</vt:lpstr>
      <vt:lpstr>Script MT Bold</vt:lpstr>
      <vt:lpstr>Segoe UI</vt:lpstr>
      <vt:lpstr>Symbol</vt:lpstr>
      <vt:lpstr>Times</vt:lpstr>
      <vt:lpstr>Verdana</vt:lpstr>
      <vt:lpstr>Wingdings 3</vt:lpstr>
      <vt:lpstr>Nouvelle présentation</vt:lpstr>
      <vt:lpstr>Brin</vt:lpstr>
      <vt:lpstr>Présentation PowerPoint</vt:lpstr>
      <vt:lpstr>Présentation PowerPoint</vt:lpstr>
      <vt:lpstr>Présentation PowerPoint</vt:lpstr>
      <vt:lpstr>PowerPoint pour quoi faire ?</vt:lpstr>
      <vt:lpstr>Présentation PowerPoint</vt:lpstr>
      <vt:lpstr>PowerPoint pour quoi faire au Cilac ?</vt:lpstr>
      <vt:lpstr>Fini l’ancien rétroprojecteur. </vt:lpstr>
      <vt:lpstr>À éviter</vt:lpstr>
      <vt:lpstr>Quelques conseils de Chantal Bossé pour mieux utiliser PowerPoint</vt:lpstr>
      <vt:lpstr>Les polices</vt:lpstr>
      <vt:lpstr>Présentation PowerPoint</vt:lpstr>
      <vt:lpstr>Entre MAJUSCULES et minuscules.</vt:lpstr>
      <vt:lpstr>Gras et italique</vt:lpstr>
      <vt:lpstr>Utilisez la bonne taille de police.</vt:lpstr>
      <vt:lpstr>Le contraste</vt:lpstr>
      <vt:lpstr>Le contraste</vt:lpstr>
      <vt:lpstr>Arrière plan texturé</vt:lpstr>
      <vt:lpstr>Utilisez les commentaires et le mode présentateur. </vt:lpstr>
      <vt:lpstr>L</vt:lpstr>
      <vt:lpstr>Salle? -  Auditoire?</vt:lpstr>
      <vt:lpstr>Présentation PowerPoint</vt:lpstr>
      <vt:lpstr>Présentation PowerPoint</vt:lpstr>
      <vt:lpstr>Désencombrement des diapositives</vt:lpstr>
      <vt:lpstr>Présentation PowerPoint</vt:lpstr>
      <vt:lpstr>Présentation PowerPoint</vt:lpstr>
      <vt:lpstr>Nos atouts</vt:lpstr>
      <vt:lpstr>Présentation PowerPoint</vt:lpstr>
      <vt:lpstr>Présentation PowerPoint</vt:lpstr>
      <vt:lpstr>Pour en savoir plus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Avez-vous des questions?</vt:lpstr>
      <vt:lpstr>Présentation PowerPoint</vt:lpstr>
      <vt:lpstr>Plus sur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Yves Cornil</dc:creator>
  <cp:lastModifiedBy>Yves Cornil</cp:lastModifiedBy>
  <cp:revision>28</cp:revision>
  <cp:lastPrinted>2025-03-11T18:19:26Z</cp:lastPrinted>
  <dcterms:created xsi:type="dcterms:W3CDTF">2020-08-27T15:45:25Z</dcterms:created>
  <dcterms:modified xsi:type="dcterms:W3CDTF">2026-05-25T17:32:31Z</dcterms:modified>
</cp:coreProperties>
</file>