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52"/>
  </p:notesMasterIdLst>
  <p:handoutMasterIdLst>
    <p:handoutMasterId r:id="rId53"/>
  </p:handoutMasterIdLst>
  <p:sldIdLst>
    <p:sldId id="256" r:id="rId2"/>
    <p:sldId id="284" r:id="rId3"/>
    <p:sldId id="257" r:id="rId4"/>
    <p:sldId id="884" r:id="rId5"/>
    <p:sldId id="1164" r:id="rId6"/>
    <p:sldId id="1206" r:id="rId7"/>
    <p:sldId id="1163" r:id="rId8"/>
    <p:sldId id="1162" r:id="rId9"/>
    <p:sldId id="1165" r:id="rId10"/>
    <p:sldId id="1166" r:id="rId11"/>
    <p:sldId id="1167" r:id="rId12"/>
    <p:sldId id="1170" r:id="rId13"/>
    <p:sldId id="1168" r:id="rId14"/>
    <p:sldId id="1169" r:id="rId15"/>
    <p:sldId id="1171" r:id="rId16"/>
    <p:sldId id="1172" r:id="rId17"/>
    <p:sldId id="1180" r:id="rId18"/>
    <p:sldId id="1173" r:id="rId19"/>
    <p:sldId id="1174" r:id="rId20"/>
    <p:sldId id="1175" r:id="rId21"/>
    <p:sldId id="1176" r:id="rId22"/>
    <p:sldId id="1178" r:id="rId23"/>
    <p:sldId id="1179" r:id="rId24"/>
    <p:sldId id="1181" r:id="rId25"/>
    <p:sldId id="1182" r:id="rId26"/>
    <p:sldId id="1183" r:id="rId27"/>
    <p:sldId id="1184" r:id="rId28"/>
    <p:sldId id="1185" r:id="rId29"/>
    <p:sldId id="1186" r:id="rId30"/>
    <p:sldId id="1187" r:id="rId31"/>
    <p:sldId id="1188" r:id="rId32"/>
    <p:sldId id="1189" r:id="rId33"/>
    <p:sldId id="1191" r:id="rId34"/>
    <p:sldId id="1192" r:id="rId35"/>
    <p:sldId id="1194" r:id="rId36"/>
    <p:sldId id="1195" r:id="rId37"/>
    <p:sldId id="1196" r:id="rId38"/>
    <p:sldId id="1197" r:id="rId39"/>
    <p:sldId id="1198" r:id="rId40"/>
    <p:sldId id="1199" r:id="rId41"/>
    <p:sldId id="1201" r:id="rId42"/>
    <p:sldId id="1202" r:id="rId43"/>
    <p:sldId id="1203" r:id="rId44"/>
    <p:sldId id="1204" r:id="rId45"/>
    <p:sldId id="1205" r:id="rId46"/>
    <p:sldId id="1200" r:id="rId47"/>
    <p:sldId id="1008" r:id="rId48"/>
    <p:sldId id="596" r:id="rId49"/>
    <p:sldId id="597" r:id="rId50"/>
    <p:sldId id="1006" r:id="rId51"/>
  </p:sldIdLst>
  <p:sldSz cx="9144000" cy="5143500" type="screen16x9"/>
  <p:notesSz cx="6858000" cy="9144000"/>
  <p:defaultTextStyle>
    <a:defPPr>
      <a:defRPr lang="en-US"/>
    </a:defPPr>
    <a:lvl1pPr algn="ctr" rtl="0" fontAlgn="base">
      <a:spcBef>
        <a:spcPct val="0"/>
      </a:spcBef>
      <a:spcAft>
        <a:spcPct val="0"/>
      </a:spcAft>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1pPr>
    <a:lvl2pPr marL="286966" algn="ctr" rtl="0" fontAlgn="base">
      <a:spcBef>
        <a:spcPct val="0"/>
      </a:spcBef>
      <a:spcAft>
        <a:spcPct val="0"/>
      </a:spcAft>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2pPr>
    <a:lvl3pPr marL="573931" algn="ctr" rtl="0" fontAlgn="base">
      <a:spcBef>
        <a:spcPct val="0"/>
      </a:spcBef>
      <a:spcAft>
        <a:spcPct val="0"/>
      </a:spcAft>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3pPr>
    <a:lvl4pPr marL="860897" algn="ctr" rtl="0" fontAlgn="base">
      <a:spcBef>
        <a:spcPct val="0"/>
      </a:spcBef>
      <a:spcAft>
        <a:spcPct val="0"/>
      </a:spcAft>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4pPr>
    <a:lvl5pPr marL="1147862" algn="ctr" rtl="0" fontAlgn="base">
      <a:spcBef>
        <a:spcPct val="0"/>
      </a:spcBef>
      <a:spcAft>
        <a:spcPct val="0"/>
      </a:spcAft>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5pPr>
    <a:lvl6pPr marL="1434829" algn="l" defTabSz="286966" rtl="0" eaLnBrk="1" latinLnBrk="0" hangingPunct="1">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6pPr>
    <a:lvl7pPr marL="1721794" algn="l" defTabSz="286966" rtl="0" eaLnBrk="1" latinLnBrk="0" hangingPunct="1">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7pPr>
    <a:lvl8pPr marL="2008760" algn="l" defTabSz="286966" rtl="0" eaLnBrk="1" latinLnBrk="0" hangingPunct="1">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8pPr>
    <a:lvl9pPr marL="2295725" algn="l" defTabSz="286966" rtl="0" eaLnBrk="1" latinLnBrk="0" hangingPunct="1">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clrMru>
    <a:srgbClr val="FF2600"/>
    <a:srgbClr val="FF112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89" autoAdjust="0"/>
    <p:restoredTop sz="88304" autoAdjust="0"/>
  </p:normalViewPr>
  <p:slideViewPr>
    <p:cSldViewPr>
      <p:cViewPr>
        <p:scale>
          <a:sx n="126" d="100"/>
          <a:sy n="126" d="100"/>
        </p:scale>
        <p:origin x="640" y="55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792"/>
    </p:cViewPr>
  </p:sorterViewPr>
  <p:notesViewPr>
    <p:cSldViewPr snapToObjects="1">
      <p:cViewPr varScale="1">
        <p:scale>
          <a:sx n="93" d="100"/>
          <a:sy n="93" d="100"/>
        </p:scale>
        <p:origin x="-279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9202" name="Rectangle 2"/>
          <p:cNvSpPr>
            <a:spLocks noGrp="1"/>
          </p:cNvSpPr>
          <p:nvPr>
            <p:ph type="hdr" sz="quarter"/>
          </p:nvPr>
        </p:nvSpPr>
        <p:spPr bwMode="auto">
          <a:xfrm>
            <a:off x="0" y="0"/>
            <a:ext cx="2971800" cy="457200"/>
          </a:xfrm>
          <a:prstGeom prst="rect">
            <a:avLst/>
          </a:prstGeom>
          <a:noFill/>
          <a:ln w="25400">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r>
              <a:rPr lang="fr-FR"/>
              <a:t>Atelier bureautique du Cilac - Monterey - 3  Les comptes utilisateurs - Yves Cornil</a:t>
            </a:r>
            <a:endParaRPr lang="fr-FR" dirty="0"/>
          </a:p>
        </p:txBody>
      </p:sp>
      <p:sp>
        <p:nvSpPr>
          <p:cNvPr id="179203" name="Rectangle 3"/>
          <p:cNvSpPr>
            <a:spLocks noGrp="1"/>
          </p:cNvSpPr>
          <p:nvPr>
            <p:ph type="dt" sz="quarter" idx="1"/>
          </p:nvPr>
        </p:nvSpPr>
        <p:spPr bwMode="auto">
          <a:xfrm>
            <a:off x="3886200" y="0"/>
            <a:ext cx="2971800" cy="457200"/>
          </a:xfrm>
          <a:prstGeom prst="rect">
            <a:avLst/>
          </a:prstGeom>
          <a:noFill/>
          <a:ln w="25400">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694057F5-8B38-F146-AF42-2AA10A8FE554}" type="datetime3">
              <a:rPr lang="fr-FR" smtClean="0"/>
              <a:t>23.04.22</a:t>
            </a:fld>
            <a:endParaRPr lang="fr-FR" dirty="0"/>
          </a:p>
        </p:txBody>
      </p:sp>
      <p:sp>
        <p:nvSpPr>
          <p:cNvPr id="179204" name="Rectangle 4"/>
          <p:cNvSpPr>
            <a:spLocks noGrp="1"/>
          </p:cNvSpPr>
          <p:nvPr>
            <p:ph type="ftr" sz="quarter" idx="2"/>
          </p:nvPr>
        </p:nvSpPr>
        <p:spPr bwMode="auto">
          <a:xfrm>
            <a:off x="0" y="8686800"/>
            <a:ext cx="2971800" cy="457200"/>
          </a:xfrm>
          <a:prstGeom prst="rect">
            <a:avLst/>
          </a:prstGeom>
          <a:noFill/>
          <a:ln w="25400">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fr-FR" dirty="0"/>
          </a:p>
        </p:txBody>
      </p:sp>
      <p:sp>
        <p:nvSpPr>
          <p:cNvPr id="179205" name="Rectangle 5"/>
          <p:cNvSpPr>
            <a:spLocks noGrp="1"/>
          </p:cNvSpPr>
          <p:nvPr>
            <p:ph type="sldNum" sz="quarter" idx="3"/>
          </p:nvPr>
        </p:nvSpPr>
        <p:spPr bwMode="auto">
          <a:xfrm>
            <a:off x="3886200" y="8686800"/>
            <a:ext cx="2971800" cy="457200"/>
          </a:xfrm>
          <a:prstGeom prst="rect">
            <a:avLst/>
          </a:prstGeom>
          <a:noFill/>
          <a:ln w="25400">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EC1C747-54C6-C44E-99C4-4554C8F1C7CB}" type="slidenum">
              <a:rPr lang="fr-FR"/>
              <a:pPr/>
              <a:t>‹N°›</a:t>
            </a:fld>
            <a:endParaRPr lang="fr-FR" dirty="0"/>
          </a:p>
        </p:txBody>
      </p:sp>
    </p:spTree>
    <p:extLst>
      <p:ext uri="{BB962C8B-B14F-4D97-AF65-F5344CB8AC3E}">
        <p14:creationId xmlns:p14="http://schemas.microsoft.com/office/powerpoint/2010/main" val="8523468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p:cNvSpPr>
          <p:nvPr>
            <p:ph type="hdr" sz="quarter"/>
          </p:nvPr>
        </p:nvSpPr>
        <p:spPr bwMode="auto">
          <a:xfrm>
            <a:off x="0" y="0"/>
            <a:ext cx="2971800" cy="457200"/>
          </a:xfrm>
          <a:prstGeom prst="rect">
            <a:avLst/>
          </a:prstGeom>
          <a:noFill/>
          <a:ln w="25400">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r>
              <a:rPr lang="fr-FR"/>
              <a:t>Atelier bureautique du Cilac - Monterey - 3  Les comptes utilisateurs - Yves Cornil</a:t>
            </a:r>
            <a:endParaRPr lang="fr-FR" dirty="0"/>
          </a:p>
        </p:txBody>
      </p:sp>
      <p:sp>
        <p:nvSpPr>
          <p:cNvPr id="40963" name="Rectangle 3"/>
          <p:cNvSpPr>
            <a:spLocks noGrp="1"/>
          </p:cNvSpPr>
          <p:nvPr>
            <p:ph type="dt" idx="1"/>
          </p:nvPr>
        </p:nvSpPr>
        <p:spPr bwMode="auto">
          <a:xfrm>
            <a:off x="3886200" y="0"/>
            <a:ext cx="2971800" cy="457200"/>
          </a:xfrm>
          <a:prstGeom prst="rect">
            <a:avLst/>
          </a:prstGeom>
          <a:noFill/>
          <a:ln w="25400">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0E593AEA-2A5D-7A41-A5AB-3DAC2C8E1F07}" type="datetime3">
              <a:rPr lang="fr-FR" smtClean="0"/>
              <a:t>23.04.22</a:t>
            </a:fld>
            <a:endParaRPr lang="fr-FR" dirty="0"/>
          </a:p>
        </p:txBody>
      </p:sp>
      <p:sp>
        <p:nvSpPr>
          <p:cNvPr id="4096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p:spPr>
      </p:sp>
      <p:sp>
        <p:nvSpPr>
          <p:cNvPr id="40965" name="Rectangle 5"/>
          <p:cNvSpPr>
            <a:spLocks noGrp="1"/>
          </p:cNvSpPr>
          <p:nvPr>
            <p:ph type="body" sz="quarter" idx="3"/>
          </p:nvPr>
        </p:nvSpPr>
        <p:spPr bwMode="auto">
          <a:xfrm>
            <a:off x="914400" y="4343400"/>
            <a:ext cx="5029200" cy="4114800"/>
          </a:xfrm>
          <a:prstGeom prst="rect">
            <a:avLst/>
          </a:prstGeom>
          <a:noFill/>
          <a:ln w="25400">
            <a:noFill/>
            <a:miter lim="800000"/>
            <a:headEnd/>
            <a:tailEnd/>
          </a:ln>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0966" name="Rectangle 6"/>
          <p:cNvSpPr>
            <a:spLocks noGrp="1"/>
          </p:cNvSpPr>
          <p:nvPr>
            <p:ph type="ftr" sz="quarter" idx="4"/>
          </p:nvPr>
        </p:nvSpPr>
        <p:spPr bwMode="auto">
          <a:xfrm>
            <a:off x="0" y="8686800"/>
            <a:ext cx="2971800" cy="457200"/>
          </a:xfrm>
          <a:prstGeom prst="rect">
            <a:avLst/>
          </a:prstGeom>
          <a:noFill/>
          <a:ln w="25400">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fr-FR" dirty="0"/>
          </a:p>
        </p:txBody>
      </p:sp>
      <p:sp>
        <p:nvSpPr>
          <p:cNvPr id="40967" name="Rectangle 7"/>
          <p:cNvSpPr>
            <a:spLocks noGrp="1"/>
          </p:cNvSpPr>
          <p:nvPr>
            <p:ph type="sldNum" sz="quarter" idx="5"/>
          </p:nvPr>
        </p:nvSpPr>
        <p:spPr bwMode="auto">
          <a:xfrm>
            <a:off x="3886200" y="8686800"/>
            <a:ext cx="2971800" cy="457200"/>
          </a:xfrm>
          <a:prstGeom prst="rect">
            <a:avLst/>
          </a:prstGeom>
          <a:noFill/>
          <a:ln w="25400">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E43612B-4AD7-224C-92CE-89840A98D154}" type="slidenum">
              <a:rPr lang="fr-FR"/>
              <a:pPr/>
              <a:t>‹N°›</a:t>
            </a:fld>
            <a:endParaRPr lang="fr-FR" dirty="0"/>
          </a:p>
        </p:txBody>
      </p:sp>
    </p:spTree>
    <p:extLst>
      <p:ext uri="{BB962C8B-B14F-4D97-AF65-F5344CB8AC3E}">
        <p14:creationId xmlns:p14="http://schemas.microsoft.com/office/powerpoint/2010/main" val="3773326001"/>
      </p:ext>
    </p:extLst>
  </p:cSld>
  <p:clrMap bg1="lt1" tx1="dk1" bg2="lt2" tx2="dk2" accent1="accent1" accent2="accent2" accent3="accent3" accent4="accent4" accent5="accent5" accent6="accent6" hlink="hlink" folHlink="folHlink"/>
  <p:hf dt="0"/>
  <p:notesStyle>
    <a:lvl1pPr algn="l" rtl="0" fontAlgn="base">
      <a:spcBef>
        <a:spcPct val="0"/>
      </a:spcBef>
      <a:spcAft>
        <a:spcPct val="0"/>
      </a:spcAft>
      <a:defRPr sz="753" kern="1200">
        <a:solidFill>
          <a:schemeClr val="tx1"/>
        </a:solidFill>
        <a:latin typeface="Bradley Hand ITC TT-Bold" pitchFamily="-111" charset="0"/>
        <a:ea typeface="+mn-ea"/>
        <a:cs typeface="+mn-cs"/>
      </a:defRPr>
    </a:lvl1pPr>
    <a:lvl2pPr marL="286966" algn="l" rtl="0" fontAlgn="base">
      <a:spcBef>
        <a:spcPct val="0"/>
      </a:spcBef>
      <a:spcAft>
        <a:spcPct val="0"/>
      </a:spcAft>
      <a:defRPr sz="753" kern="1200">
        <a:solidFill>
          <a:schemeClr val="tx1"/>
        </a:solidFill>
        <a:latin typeface="Bradley Hand ITC TT-Bold" pitchFamily="-111" charset="0"/>
        <a:ea typeface="ＭＳ Ｐゴシック" pitchFamily="-111" charset="-128"/>
        <a:cs typeface="+mn-cs"/>
      </a:defRPr>
    </a:lvl2pPr>
    <a:lvl3pPr marL="573931" algn="l" rtl="0" fontAlgn="base">
      <a:spcBef>
        <a:spcPct val="0"/>
      </a:spcBef>
      <a:spcAft>
        <a:spcPct val="0"/>
      </a:spcAft>
      <a:defRPr sz="753" kern="1200">
        <a:solidFill>
          <a:schemeClr val="tx1"/>
        </a:solidFill>
        <a:latin typeface="Bradley Hand ITC TT-Bold" pitchFamily="-111" charset="0"/>
        <a:ea typeface="ＭＳ Ｐゴシック" pitchFamily="-111" charset="-128"/>
        <a:cs typeface="+mn-cs"/>
      </a:defRPr>
    </a:lvl3pPr>
    <a:lvl4pPr marL="860897" algn="l" rtl="0" fontAlgn="base">
      <a:spcBef>
        <a:spcPct val="0"/>
      </a:spcBef>
      <a:spcAft>
        <a:spcPct val="0"/>
      </a:spcAft>
      <a:defRPr sz="753" kern="1200">
        <a:solidFill>
          <a:schemeClr val="tx1"/>
        </a:solidFill>
        <a:latin typeface="Bradley Hand ITC TT-Bold" pitchFamily="-111" charset="0"/>
        <a:ea typeface="ＭＳ Ｐゴシック" pitchFamily="-111" charset="-128"/>
        <a:cs typeface="+mn-cs"/>
      </a:defRPr>
    </a:lvl4pPr>
    <a:lvl5pPr marL="1147862" algn="l" rtl="0" fontAlgn="base">
      <a:spcBef>
        <a:spcPct val="0"/>
      </a:spcBef>
      <a:spcAft>
        <a:spcPct val="0"/>
      </a:spcAft>
      <a:defRPr sz="753" kern="1200">
        <a:solidFill>
          <a:schemeClr val="tx1"/>
        </a:solidFill>
        <a:latin typeface="Bradley Hand ITC TT-Bold" pitchFamily="-111" charset="0"/>
        <a:ea typeface="ＭＳ Ｐゴシック" pitchFamily="-111" charset="-128"/>
        <a:cs typeface="+mn-cs"/>
      </a:defRPr>
    </a:lvl5pPr>
    <a:lvl6pPr marL="1434829" algn="l" defTabSz="286966" rtl="0" eaLnBrk="1" latinLnBrk="0" hangingPunct="1">
      <a:defRPr sz="753" kern="1200">
        <a:solidFill>
          <a:schemeClr val="tx1"/>
        </a:solidFill>
        <a:latin typeface="+mn-lt"/>
        <a:ea typeface="+mn-ea"/>
        <a:cs typeface="+mn-cs"/>
      </a:defRPr>
    </a:lvl6pPr>
    <a:lvl7pPr marL="1721794" algn="l" defTabSz="286966" rtl="0" eaLnBrk="1" latinLnBrk="0" hangingPunct="1">
      <a:defRPr sz="753" kern="1200">
        <a:solidFill>
          <a:schemeClr val="tx1"/>
        </a:solidFill>
        <a:latin typeface="+mn-lt"/>
        <a:ea typeface="+mn-ea"/>
        <a:cs typeface="+mn-cs"/>
      </a:defRPr>
    </a:lvl7pPr>
    <a:lvl8pPr marL="2008760" algn="l" defTabSz="286966" rtl="0" eaLnBrk="1" latinLnBrk="0" hangingPunct="1">
      <a:defRPr sz="753" kern="1200">
        <a:solidFill>
          <a:schemeClr val="tx1"/>
        </a:solidFill>
        <a:latin typeface="+mn-lt"/>
        <a:ea typeface="+mn-ea"/>
        <a:cs typeface="+mn-cs"/>
      </a:defRPr>
    </a:lvl8pPr>
    <a:lvl9pPr marL="2295725" algn="l" defTabSz="286966" rtl="0" eaLnBrk="1" latinLnBrk="0" hangingPunct="1">
      <a:defRPr sz="75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upport.apple.com/fr-fr/guide/mac-help/aside/gloscddf7f3c/11.0/mac/11.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upport.apple.com/fr-fr/guide/mac-help/aside/glosfe7775c6/11.0/mac/11.0"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support.apple.com/fr-fr/guide/mac-help/aside/glos8dd1231e/11.0/mac/11.0"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spcBef>
                <a:spcPct val="0"/>
              </a:spcBef>
            </a:pPr>
            <a:r>
              <a:rPr lang="fr-FR" sz="1200" i="1" dirty="0">
                <a:latin typeface="Verdana" pitchFamily="-109" charset="0"/>
              </a:rPr>
              <a:t>Quelques mots sur le créateur de cette présentation: Yves Roger Cornil.</a:t>
            </a:r>
          </a:p>
          <a:p>
            <a:pPr>
              <a:spcBef>
                <a:spcPct val="0"/>
              </a:spcBef>
            </a:pPr>
            <a:r>
              <a:rPr lang="fr-FR" sz="1200" i="1" dirty="0">
                <a:latin typeface="Verdana" pitchFamily="-109" charset="0"/>
              </a:rPr>
              <a:t>Microsoft MVP Consumer Macintosh du 1/1/2007 au 31/12/2015.</a:t>
            </a:r>
          </a:p>
          <a:p>
            <a:pPr marL="0" marR="0" indent="0" algn="l" defTabSz="914400" rtl="0" eaLnBrk="1" fontAlgn="base" latinLnBrk="0" hangingPunct="1">
              <a:lnSpc>
                <a:spcPct val="100000"/>
              </a:lnSpc>
              <a:spcBef>
                <a:spcPct val="0"/>
              </a:spcBef>
              <a:spcAft>
                <a:spcPct val="0"/>
              </a:spcAft>
              <a:buClrTx/>
              <a:buSzTx/>
              <a:buFontTx/>
              <a:buNone/>
              <a:tabLst/>
              <a:defRPr/>
            </a:pPr>
            <a:r>
              <a:rPr lang="fr-FR" sz="1200" i="1" dirty="0">
                <a:latin typeface="Verdana" pitchFamily="-109" charset="0"/>
              </a:rPr>
              <a:t>Microsoft MVP Office &amp; services depuis le 1/1/2016.</a:t>
            </a:r>
          </a:p>
          <a:p>
            <a:pPr>
              <a:spcBef>
                <a:spcPct val="0"/>
              </a:spcBef>
            </a:pPr>
            <a:r>
              <a:rPr lang="fr-FR" sz="1200" i="1" dirty="0">
                <a:latin typeface="Verdana" pitchFamily="-109" charset="0"/>
              </a:rPr>
              <a:t>Co-fondateur de Microcam en 1981 – Vice-président de Microcam (Rennes).</a:t>
            </a:r>
          </a:p>
          <a:p>
            <a:pPr>
              <a:spcBef>
                <a:spcPct val="0"/>
              </a:spcBef>
            </a:pPr>
            <a:r>
              <a:rPr lang="fr-FR" sz="1200" i="1" dirty="0">
                <a:latin typeface="Verdana" pitchFamily="-109" charset="0"/>
              </a:rPr>
              <a:t>Co-fondateur de Microcam06 en 1989 – Président d’honneur de Microcam06 (Nice) </a:t>
            </a:r>
          </a:p>
          <a:p>
            <a:pPr>
              <a:spcBef>
                <a:spcPct val="0"/>
              </a:spcBef>
            </a:pPr>
            <a:r>
              <a:rPr lang="fr-FR" sz="1200" i="1" dirty="0">
                <a:latin typeface="Verdana" pitchFamily="-109" charset="0"/>
              </a:rPr>
              <a:t>Créateur de la section micro à Fréjus Vous Accueille, animateur micro de février 2002 à juin 2007.</a:t>
            </a:r>
          </a:p>
          <a:p>
            <a:pPr>
              <a:spcBef>
                <a:spcPct val="0"/>
              </a:spcBef>
            </a:pPr>
            <a:r>
              <a:rPr lang="fr-FR" sz="1200" i="1" dirty="0">
                <a:latin typeface="Verdana" pitchFamily="-109" charset="0"/>
              </a:rPr>
              <a:t>Animateur au CILAC (59 La Madeleine) depuis avril 2013.</a:t>
            </a:r>
          </a:p>
          <a:p>
            <a:pPr>
              <a:spcBef>
                <a:spcPct val="0"/>
              </a:spcBef>
            </a:pPr>
            <a:r>
              <a:rPr lang="fr-FR" sz="1200" i="1" dirty="0">
                <a:latin typeface="Verdana" pitchFamily="-109" charset="0"/>
              </a:rPr>
              <a:t>Apple Teacher iPad depuis avril 2020.</a:t>
            </a:r>
          </a:p>
          <a:p>
            <a:endParaRPr lang="fr-FR" dirty="0"/>
          </a:p>
        </p:txBody>
      </p:sp>
      <p:sp>
        <p:nvSpPr>
          <p:cNvPr id="4" name="Espace réservé du numéro de diapositive 3"/>
          <p:cNvSpPr>
            <a:spLocks noGrp="1"/>
          </p:cNvSpPr>
          <p:nvPr>
            <p:ph type="sldNum" sz="quarter" idx="10"/>
          </p:nvPr>
        </p:nvSpPr>
        <p:spPr/>
        <p:txBody>
          <a:bodyPr/>
          <a:lstStyle/>
          <a:p>
            <a:fld id="{1BE6C900-B255-3C41-926F-1299A91EFA4B}" type="slidenum">
              <a:rPr lang="fr-FR" smtClean="0"/>
              <a:t>1</a:t>
            </a:fld>
            <a:endParaRPr lang="fr-FR" dirty="0"/>
          </a:p>
        </p:txBody>
      </p:sp>
      <p:sp>
        <p:nvSpPr>
          <p:cNvPr id="5" name="Espace réservé de la date 4"/>
          <p:cNvSpPr>
            <a:spLocks noGrp="1"/>
          </p:cNvSpPr>
          <p:nvPr>
            <p:ph type="dt" idx="11"/>
          </p:nvPr>
        </p:nvSpPr>
        <p:spPr/>
        <p:txBody>
          <a:bodyPr/>
          <a:lstStyle/>
          <a:p>
            <a:fld id="{BB336FBD-8864-DC42-B27F-2328EED05712}"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e l’en-tête 6"/>
          <p:cNvSpPr>
            <a:spLocks noGrp="1"/>
          </p:cNvSpPr>
          <p:nvPr>
            <p:ph type="hdr" sz="quarter" idx="13"/>
          </p:nvPr>
        </p:nvSpPr>
        <p:spPr/>
        <p:txBody>
          <a:bodyPr/>
          <a:lstStyle/>
          <a:p>
            <a:r>
              <a:rPr lang="fr-FR"/>
              <a:t>Atelier bureautique du Cilac - Monterey - 3  Les comptes utilisateurs - Yves Cornil</a:t>
            </a:r>
            <a:endParaRPr lang="fr-FR" dirty="0"/>
          </a:p>
        </p:txBody>
      </p:sp>
    </p:spTree>
    <p:extLst>
      <p:ext uri="{BB962C8B-B14F-4D97-AF65-F5344CB8AC3E}">
        <p14:creationId xmlns:p14="http://schemas.microsoft.com/office/powerpoint/2010/main" val="3988097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Ouvrez le cadenas et donnez le mot de passe du compte administrateur, puis déverrouiller.</a:t>
            </a:r>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10</a:t>
            </a:fld>
            <a:endParaRPr lang="fr-FR" dirty="0"/>
          </a:p>
        </p:txBody>
      </p:sp>
    </p:spTree>
    <p:extLst>
      <p:ext uri="{BB962C8B-B14F-4D97-AF65-F5344CB8AC3E}">
        <p14:creationId xmlns:p14="http://schemas.microsoft.com/office/powerpoint/2010/main" val="825723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Choisissez le type de compte.</a:t>
            </a:r>
          </a:p>
          <a:p>
            <a:r>
              <a:rPr lang="fr-FR" dirty="0"/>
              <a:t>Donnez un nom au compte et un mot de passe.</a:t>
            </a:r>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11</a:t>
            </a:fld>
            <a:endParaRPr lang="fr-FR" dirty="0"/>
          </a:p>
        </p:txBody>
      </p:sp>
    </p:spTree>
    <p:extLst>
      <p:ext uri="{BB962C8B-B14F-4D97-AF65-F5344CB8AC3E}">
        <p14:creationId xmlns:p14="http://schemas.microsoft.com/office/powerpoint/2010/main" val="2747501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L’utilisateur Madeleine Cilac, nom du compte cilac, est un utilisateur standard.</a:t>
            </a:r>
          </a:p>
          <a:p>
            <a:r>
              <a:rPr lang="fr-FR" dirty="0"/>
              <a:t>On pourra promouvoir plus tard un administrateur standard en administrateur.</a:t>
            </a:r>
          </a:p>
          <a:p>
            <a:endParaRPr lang="fr-FR" dirty="0"/>
          </a:p>
          <a:p>
            <a:endParaRPr lang="fr-FR" dirty="0"/>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12</a:t>
            </a:fld>
            <a:endParaRPr lang="fr-FR" dirty="0"/>
          </a:p>
        </p:txBody>
      </p:sp>
    </p:spTree>
    <p:extLst>
      <p:ext uri="{BB962C8B-B14F-4D97-AF65-F5344CB8AC3E}">
        <p14:creationId xmlns:p14="http://schemas.microsoft.com/office/powerpoint/2010/main" val="207054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MacOS attribue une image à un utilisateur.</a:t>
            </a:r>
          </a:p>
          <a:p>
            <a:r>
              <a:rPr lang="fr-FR" dirty="0"/>
              <a:t>Vous pourrez  modifier l’image.</a:t>
            </a:r>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13</a:t>
            </a:fld>
            <a:endParaRPr lang="fr-FR" dirty="0"/>
          </a:p>
        </p:txBody>
      </p:sp>
    </p:spTree>
    <p:extLst>
      <p:ext uri="{BB962C8B-B14F-4D97-AF65-F5344CB8AC3E}">
        <p14:creationId xmlns:p14="http://schemas.microsoft.com/office/powerpoint/2010/main" val="3500518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Voici le nouveau disque de démarrage du Mac avec un utilisateur avec 8 dossiers.</a:t>
            </a:r>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14</a:t>
            </a:fld>
            <a:endParaRPr lang="fr-FR" dirty="0"/>
          </a:p>
        </p:txBody>
      </p:sp>
    </p:spTree>
    <p:extLst>
      <p:ext uri="{BB962C8B-B14F-4D97-AF65-F5344CB8AC3E}">
        <p14:creationId xmlns:p14="http://schemas.microsoft.com/office/powerpoint/2010/main" val="3245429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Ici création d’un compte administrateur.</a:t>
            </a:r>
          </a:p>
          <a:p>
            <a:r>
              <a:rPr lang="fr-FR" dirty="0"/>
              <a:t>Nom de l’utilisateur Admin Cilac, compte </a:t>
            </a:r>
            <a:r>
              <a:rPr lang="fr-FR" dirty="0" err="1"/>
              <a:t>admincilac</a:t>
            </a:r>
            <a:r>
              <a:rPr lang="fr-FR" dirty="0"/>
              <a:t>.</a:t>
            </a:r>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15</a:t>
            </a:fld>
            <a:endParaRPr lang="fr-FR" dirty="0"/>
          </a:p>
        </p:txBody>
      </p:sp>
    </p:spTree>
    <p:extLst>
      <p:ext uri="{BB962C8B-B14F-4D97-AF65-F5344CB8AC3E}">
        <p14:creationId xmlns:p14="http://schemas.microsoft.com/office/powerpoint/2010/main" val="3699569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Liste des utilisateurs.</a:t>
            </a:r>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16</a:t>
            </a:fld>
            <a:endParaRPr lang="fr-FR" dirty="0"/>
          </a:p>
        </p:txBody>
      </p:sp>
    </p:spTree>
    <p:extLst>
      <p:ext uri="{BB962C8B-B14F-4D97-AF65-F5344CB8AC3E}">
        <p14:creationId xmlns:p14="http://schemas.microsoft.com/office/powerpoint/2010/main" val="1298369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Depuis le disque de démarrage on peut voir que le dossier utilisateurs contient maintenant 4 utilisateurs.</a:t>
            </a:r>
          </a:p>
          <a:p>
            <a:r>
              <a:rPr lang="fr-FR" dirty="0"/>
              <a:t>L’utilisateur actuel ne peu pas accéder aux fichiers d’un autre utilisateur; le passage de données se fera par le dossier Public.</a:t>
            </a:r>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17</a:t>
            </a:fld>
            <a:endParaRPr lang="fr-FR" dirty="0"/>
          </a:p>
        </p:txBody>
      </p:sp>
    </p:spTree>
    <p:extLst>
      <p:ext uri="{BB962C8B-B14F-4D97-AF65-F5344CB8AC3E}">
        <p14:creationId xmlns:p14="http://schemas.microsoft.com/office/powerpoint/2010/main" val="59891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Une des méthodes pour changer d’utilisateur est de passer par la barre de menu utilisateurs; les informations données (icône ou nom de l’utilisateur dépendront des réglages faits dans les préférences systèmes utilisateurs et groupes.</a:t>
            </a:r>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18</a:t>
            </a:fld>
            <a:endParaRPr lang="fr-FR" dirty="0"/>
          </a:p>
        </p:txBody>
      </p:sp>
    </p:spTree>
    <p:extLst>
      <p:ext uri="{BB962C8B-B14F-4D97-AF65-F5344CB8AC3E}">
        <p14:creationId xmlns:p14="http://schemas.microsoft.com/office/powerpoint/2010/main" val="113506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Certaines opérations seront à réaliser lors de la première connexion à un compte utilisateur.</a:t>
            </a:r>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19</a:t>
            </a:fld>
            <a:endParaRPr lang="fr-FR" dirty="0"/>
          </a:p>
        </p:txBody>
      </p:sp>
    </p:spTree>
    <p:extLst>
      <p:ext uri="{BB962C8B-B14F-4D97-AF65-F5344CB8AC3E}">
        <p14:creationId xmlns:p14="http://schemas.microsoft.com/office/powerpoint/2010/main" val="3214154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4E43612B-4AD7-224C-92CE-89840A98D154}" type="slidenum">
              <a:rPr lang="fr-FR" smtClean="0"/>
              <a:pPr/>
              <a:t>2</a:t>
            </a:fld>
            <a:endParaRPr lang="fr-FR" dirty="0"/>
          </a:p>
        </p:txBody>
      </p:sp>
    </p:spTree>
    <p:extLst>
      <p:ext uri="{BB962C8B-B14F-4D97-AF65-F5344CB8AC3E}">
        <p14:creationId xmlns:p14="http://schemas.microsoft.com/office/powerpoint/2010/main" val="2500023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Pour le compte Cilac, pas d’identification à 2 facteurs.</a:t>
            </a:r>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20</a:t>
            </a:fld>
            <a:endParaRPr lang="fr-FR" dirty="0"/>
          </a:p>
        </p:txBody>
      </p:sp>
    </p:spTree>
    <p:extLst>
      <p:ext uri="{BB962C8B-B14F-4D97-AF65-F5344CB8AC3E}">
        <p14:creationId xmlns:p14="http://schemas.microsoft.com/office/powerpoint/2010/main" val="1595980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21</a:t>
            </a:fld>
            <a:endParaRPr lang="fr-FR" dirty="0"/>
          </a:p>
        </p:txBody>
      </p:sp>
    </p:spTree>
    <p:extLst>
      <p:ext uri="{BB962C8B-B14F-4D97-AF65-F5344CB8AC3E}">
        <p14:creationId xmlns:p14="http://schemas.microsoft.com/office/powerpoint/2010/main" val="1162371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22</a:t>
            </a:fld>
            <a:endParaRPr lang="fr-FR" dirty="0"/>
          </a:p>
        </p:txBody>
      </p:sp>
    </p:spTree>
    <p:extLst>
      <p:ext uri="{BB962C8B-B14F-4D97-AF65-F5344CB8AC3E}">
        <p14:creationId xmlns:p14="http://schemas.microsoft.com/office/powerpoint/2010/main" val="2821958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23</a:t>
            </a:fld>
            <a:endParaRPr lang="fr-FR" dirty="0"/>
          </a:p>
        </p:txBody>
      </p:sp>
    </p:spTree>
    <p:extLst>
      <p:ext uri="{BB962C8B-B14F-4D97-AF65-F5344CB8AC3E}">
        <p14:creationId xmlns:p14="http://schemas.microsoft.com/office/powerpoint/2010/main" val="2334980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24</a:t>
            </a:fld>
            <a:endParaRPr lang="fr-FR" dirty="0"/>
          </a:p>
        </p:txBody>
      </p:sp>
    </p:spTree>
    <p:extLst>
      <p:ext uri="{BB962C8B-B14F-4D97-AF65-F5344CB8AC3E}">
        <p14:creationId xmlns:p14="http://schemas.microsoft.com/office/powerpoint/2010/main" val="404492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25</a:t>
            </a:fld>
            <a:endParaRPr lang="fr-FR" dirty="0"/>
          </a:p>
        </p:txBody>
      </p:sp>
    </p:spTree>
    <p:extLst>
      <p:ext uri="{BB962C8B-B14F-4D97-AF65-F5344CB8AC3E}">
        <p14:creationId xmlns:p14="http://schemas.microsoft.com/office/powerpoint/2010/main" val="3860902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Pour fermer une session utilisateur allez dans le menu Pomme &gt; fermer la session; ici fermeture de la session de Madeleine Cilac.</a:t>
            </a:r>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26</a:t>
            </a:fld>
            <a:endParaRPr lang="fr-FR" dirty="0"/>
          </a:p>
        </p:txBody>
      </p:sp>
    </p:spTree>
    <p:extLst>
      <p:ext uri="{BB962C8B-B14F-4D97-AF65-F5344CB8AC3E}">
        <p14:creationId xmlns:p14="http://schemas.microsoft.com/office/powerpoint/2010/main" val="42356862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Bascule vers un autre utilisateur.</a:t>
            </a:r>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27</a:t>
            </a:fld>
            <a:endParaRPr lang="fr-FR" dirty="0"/>
          </a:p>
        </p:txBody>
      </p:sp>
    </p:spTree>
    <p:extLst>
      <p:ext uri="{BB962C8B-B14F-4D97-AF65-F5344CB8AC3E}">
        <p14:creationId xmlns:p14="http://schemas.microsoft.com/office/powerpoint/2010/main" val="24504567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Il est déconseillé d’avoir une ouverture de session automatique sur un compte administrateur.</a:t>
            </a:r>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28</a:t>
            </a:fld>
            <a:endParaRPr lang="fr-FR" dirty="0"/>
          </a:p>
        </p:txBody>
      </p:sp>
    </p:spTree>
    <p:extLst>
      <p:ext uri="{BB962C8B-B14F-4D97-AF65-F5344CB8AC3E}">
        <p14:creationId xmlns:p14="http://schemas.microsoft.com/office/powerpoint/2010/main" val="1390449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Ici on affichera le nom complet de l’utilisateur dans la barre de menu administrateur.</a:t>
            </a:r>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29</a:t>
            </a:fld>
            <a:endParaRPr lang="fr-FR" dirty="0"/>
          </a:p>
        </p:txBody>
      </p:sp>
    </p:spTree>
    <p:extLst>
      <p:ext uri="{BB962C8B-B14F-4D97-AF65-F5344CB8AC3E}">
        <p14:creationId xmlns:p14="http://schemas.microsoft.com/office/powerpoint/2010/main" val="1430395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4E43612B-4AD7-224C-92CE-89840A98D154}" type="slidenum">
              <a:rPr lang="fr-FR" smtClean="0"/>
              <a:pPr/>
              <a:t>3</a:t>
            </a:fld>
            <a:endParaRPr lang="fr-FR" dirty="0"/>
          </a:p>
        </p:txBody>
      </p:sp>
      <p:sp>
        <p:nvSpPr>
          <p:cNvPr id="7" name="Espace réservé de la date 6"/>
          <p:cNvSpPr>
            <a:spLocks noGrp="1"/>
          </p:cNvSpPr>
          <p:nvPr>
            <p:ph type="dt" idx="13"/>
          </p:nvPr>
        </p:nvSpPr>
        <p:spPr/>
        <p:txBody>
          <a:bodyPr/>
          <a:lstStyle/>
          <a:p>
            <a:fld id="{077798B3-52D7-B448-A836-A38BB7F79D7C}" type="datetime1">
              <a:rPr lang="fr-FR" smtClean="0"/>
              <a:t>23/04/2022</a:t>
            </a:fld>
            <a:endParaRPr lang="fr-FR" dirty="0"/>
          </a:p>
        </p:txBody>
      </p:sp>
    </p:spTree>
    <p:extLst>
      <p:ext uri="{BB962C8B-B14F-4D97-AF65-F5344CB8AC3E}">
        <p14:creationId xmlns:p14="http://schemas.microsoft.com/office/powerpoint/2010/main" val="19552334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Vous pouvez changer d’utilisateur depuis la barre des menus. </a:t>
            </a:r>
          </a:p>
          <a:p>
            <a:r>
              <a:rPr lang="fr-FR" dirty="0"/>
              <a:t>Ici le nom de l’utilisateur est affiché.</a:t>
            </a:r>
          </a:p>
          <a:p>
            <a:r>
              <a:rPr lang="fr-FR" dirty="0"/>
              <a:t>Voir plus loin dans la présentation pour les différents types d’affichage des comptes utilisateurs.</a:t>
            </a:r>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30</a:t>
            </a:fld>
            <a:endParaRPr lang="fr-FR" dirty="0"/>
          </a:p>
        </p:txBody>
      </p:sp>
    </p:spTree>
    <p:extLst>
      <p:ext uri="{BB962C8B-B14F-4D97-AF65-F5344CB8AC3E}">
        <p14:creationId xmlns:p14="http://schemas.microsoft.com/office/powerpoint/2010/main" val="11704093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L’utilisateur </a:t>
            </a:r>
            <a:r>
              <a:rPr lang="fr-FR" dirty="0" err="1"/>
              <a:t>admincilac</a:t>
            </a:r>
            <a:r>
              <a:rPr lang="fr-FR" dirty="0"/>
              <a:t> a choisi un affichage sombre (réglage dans PS &gt; général &gt; mode d’apparence sombre).</a:t>
            </a:r>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31</a:t>
            </a:fld>
            <a:endParaRPr lang="fr-FR" dirty="0"/>
          </a:p>
        </p:txBody>
      </p:sp>
    </p:spTree>
    <p:extLst>
      <p:ext uri="{BB962C8B-B14F-4D97-AF65-F5344CB8AC3E}">
        <p14:creationId xmlns:p14="http://schemas.microsoft.com/office/powerpoint/2010/main" val="41104761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La fenêtre d’ouverture contient 3 utilisateurs.</a:t>
            </a:r>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32</a:t>
            </a:fld>
            <a:endParaRPr lang="fr-FR" dirty="0"/>
          </a:p>
        </p:txBody>
      </p:sp>
    </p:spTree>
    <p:extLst>
      <p:ext uri="{BB962C8B-B14F-4D97-AF65-F5344CB8AC3E}">
        <p14:creationId xmlns:p14="http://schemas.microsoft.com/office/powerpoint/2010/main" val="8707644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33</a:t>
            </a:fld>
            <a:endParaRPr lang="fr-FR" dirty="0"/>
          </a:p>
        </p:txBody>
      </p:sp>
    </p:spTree>
    <p:extLst>
      <p:ext uri="{BB962C8B-B14F-4D97-AF65-F5344CB8AC3E}">
        <p14:creationId xmlns:p14="http://schemas.microsoft.com/office/powerpoint/2010/main" val="9869855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On peut aussi changer d’utilisateur via la fenêtre d’ouverture de session.</a:t>
            </a:r>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34</a:t>
            </a:fld>
            <a:endParaRPr lang="fr-FR" dirty="0"/>
          </a:p>
        </p:txBody>
      </p:sp>
    </p:spTree>
    <p:extLst>
      <p:ext uri="{BB962C8B-B14F-4D97-AF65-F5344CB8AC3E}">
        <p14:creationId xmlns:p14="http://schemas.microsoft.com/office/powerpoint/2010/main" val="15810513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35</a:t>
            </a:fld>
            <a:endParaRPr lang="fr-FR" dirty="0"/>
          </a:p>
        </p:txBody>
      </p:sp>
    </p:spTree>
    <p:extLst>
      <p:ext uri="{BB962C8B-B14F-4D97-AF65-F5344CB8AC3E}">
        <p14:creationId xmlns:p14="http://schemas.microsoft.com/office/powerpoint/2010/main" val="42427989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36</a:t>
            </a:fld>
            <a:endParaRPr lang="fr-FR" dirty="0"/>
          </a:p>
        </p:txBody>
      </p:sp>
    </p:spTree>
    <p:extLst>
      <p:ext uri="{BB962C8B-B14F-4D97-AF65-F5344CB8AC3E}">
        <p14:creationId xmlns:p14="http://schemas.microsoft.com/office/powerpoint/2010/main" val="21748639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37</a:t>
            </a:fld>
            <a:endParaRPr lang="fr-FR" dirty="0"/>
          </a:p>
        </p:txBody>
      </p:sp>
    </p:spTree>
    <p:extLst>
      <p:ext uri="{BB962C8B-B14F-4D97-AF65-F5344CB8AC3E}">
        <p14:creationId xmlns:p14="http://schemas.microsoft.com/office/powerpoint/2010/main" val="15619649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Si vous voulez éteindre alors que des sessions utilisateurs sont en activité, il faudra donner le nom d’un compte administrateur et le mot de passe associé.</a:t>
            </a:r>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38</a:t>
            </a:fld>
            <a:endParaRPr lang="fr-FR" dirty="0"/>
          </a:p>
        </p:txBody>
      </p:sp>
    </p:spTree>
    <p:extLst>
      <p:ext uri="{BB962C8B-B14F-4D97-AF65-F5344CB8AC3E}">
        <p14:creationId xmlns:p14="http://schemas.microsoft.com/office/powerpoint/2010/main" val="3504454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39</a:t>
            </a:fld>
            <a:endParaRPr lang="fr-FR" dirty="0"/>
          </a:p>
        </p:txBody>
      </p:sp>
    </p:spTree>
    <p:extLst>
      <p:ext uri="{BB962C8B-B14F-4D97-AF65-F5344CB8AC3E}">
        <p14:creationId xmlns:p14="http://schemas.microsoft.com/office/powerpoint/2010/main" val="3106396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4</a:t>
            </a:fld>
            <a:endParaRPr lang="fr-FR" dirty="0"/>
          </a:p>
        </p:txBody>
      </p:sp>
    </p:spTree>
    <p:extLst>
      <p:ext uri="{BB962C8B-B14F-4D97-AF65-F5344CB8AC3E}">
        <p14:creationId xmlns:p14="http://schemas.microsoft.com/office/powerpoint/2010/main" val="26074543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Extinction du Mac.</a:t>
            </a:r>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40</a:t>
            </a:fld>
            <a:endParaRPr lang="fr-FR" dirty="0"/>
          </a:p>
        </p:txBody>
      </p:sp>
    </p:spTree>
    <p:extLst>
      <p:ext uri="{BB962C8B-B14F-4D97-AF65-F5344CB8AC3E}">
        <p14:creationId xmlns:p14="http://schemas.microsoft.com/office/powerpoint/2010/main" val="20281715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41</a:t>
            </a:fld>
            <a:endParaRPr lang="fr-FR" dirty="0"/>
          </a:p>
        </p:txBody>
      </p:sp>
    </p:spTree>
    <p:extLst>
      <p:ext uri="{BB962C8B-B14F-4D97-AF65-F5344CB8AC3E}">
        <p14:creationId xmlns:p14="http://schemas.microsoft.com/office/powerpoint/2010/main" val="8196448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Allez dans les préférences système &gt; utilisateurs et groupes.</a:t>
            </a:r>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42</a:t>
            </a:fld>
            <a:endParaRPr lang="fr-FR" dirty="0"/>
          </a:p>
        </p:txBody>
      </p:sp>
    </p:spTree>
    <p:extLst>
      <p:ext uri="{BB962C8B-B14F-4D97-AF65-F5344CB8AC3E}">
        <p14:creationId xmlns:p14="http://schemas.microsoft.com/office/powerpoint/2010/main" val="28326774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Cliquez sur le cadenas et donnez le mot de passe de l’administrateur.</a:t>
            </a:r>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43</a:t>
            </a:fld>
            <a:endParaRPr lang="fr-FR" dirty="0"/>
          </a:p>
        </p:txBody>
      </p:sp>
    </p:spTree>
    <p:extLst>
      <p:ext uri="{BB962C8B-B14F-4D97-AF65-F5344CB8AC3E}">
        <p14:creationId xmlns:p14="http://schemas.microsoft.com/office/powerpoint/2010/main" val="4939876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Sélectionnez l’utilisateur à supprimer puis cliquez sur moins (-) dans options.</a:t>
            </a:r>
          </a:p>
          <a:p>
            <a:r>
              <a:rPr lang="fr-FR" dirty="0"/>
              <a:t>Choisissez ensuite une option de suppression et cliquez sur supprimer l’utilisateur.</a:t>
            </a:r>
          </a:p>
          <a:p>
            <a:r>
              <a:rPr lang="fr-FR" dirty="0"/>
              <a:t>Notez qu’un administrateur peut supprimer un autre utilisateur administrateur.</a:t>
            </a:r>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44</a:t>
            </a:fld>
            <a:endParaRPr lang="fr-FR" dirty="0"/>
          </a:p>
        </p:txBody>
      </p:sp>
    </p:spTree>
    <p:extLst>
      <p:ext uri="{BB962C8B-B14F-4D97-AF65-F5344CB8AC3E}">
        <p14:creationId xmlns:p14="http://schemas.microsoft.com/office/powerpoint/2010/main" val="29120342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Dans le dossier utilisateurs le dossier de </a:t>
            </a:r>
            <a:r>
              <a:rPr lang="fr-FR" dirty="0" err="1"/>
              <a:t>madeleinecilac</a:t>
            </a:r>
            <a:r>
              <a:rPr lang="fr-FR" dirty="0"/>
              <a:t> a été supprimé.</a:t>
            </a:r>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45</a:t>
            </a:fld>
            <a:endParaRPr lang="fr-FR" dirty="0"/>
          </a:p>
        </p:txBody>
      </p:sp>
    </p:spTree>
    <p:extLst>
      <p:ext uri="{BB962C8B-B14F-4D97-AF65-F5344CB8AC3E}">
        <p14:creationId xmlns:p14="http://schemas.microsoft.com/office/powerpoint/2010/main" val="20484040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46</a:t>
            </a:fld>
            <a:endParaRPr lang="fr-FR" dirty="0"/>
          </a:p>
        </p:txBody>
      </p:sp>
    </p:spTree>
    <p:extLst>
      <p:ext uri="{BB962C8B-B14F-4D97-AF65-F5344CB8AC3E}">
        <p14:creationId xmlns:p14="http://schemas.microsoft.com/office/powerpoint/2010/main" val="14631766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47</a:t>
            </a:fld>
            <a:endParaRPr lang="fr-FR" dirty="0"/>
          </a:p>
        </p:txBody>
      </p:sp>
    </p:spTree>
    <p:extLst>
      <p:ext uri="{BB962C8B-B14F-4D97-AF65-F5344CB8AC3E}">
        <p14:creationId xmlns:p14="http://schemas.microsoft.com/office/powerpoint/2010/main" val="24347946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A51CEE4E-B0B7-EE4C-AF58-4E418E017C0A}"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48</a:t>
            </a:fld>
            <a:endParaRPr lang="fr-FR" dirty="0"/>
          </a:p>
        </p:txBody>
      </p:sp>
    </p:spTree>
    <p:extLst>
      <p:ext uri="{BB962C8B-B14F-4D97-AF65-F5344CB8AC3E}">
        <p14:creationId xmlns:p14="http://schemas.microsoft.com/office/powerpoint/2010/main" val="8985055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C35C51FE-9266-7747-B9EF-08CB750EDB34}"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49</a:t>
            </a:fld>
            <a:endParaRPr lang="fr-FR" dirty="0"/>
          </a:p>
        </p:txBody>
      </p:sp>
    </p:spTree>
    <p:extLst>
      <p:ext uri="{BB962C8B-B14F-4D97-AF65-F5344CB8AC3E}">
        <p14:creationId xmlns:p14="http://schemas.microsoft.com/office/powerpoint/2010/main" val="557943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sz="1800" dirty="0">
                <a:effectLst/>
                <a:latin typeface="Verdana" panose="020B0604030504040204" pitchFamily="34" charset="0"/>
                <a:ea typeface="Meiryo" panose="020B0604030504040204" pitchFamily="34" charset="-128"/>
                <a:cs typeface="Cordia New" panose="020B0304020202020204" pitchFamily="34" charset="-34"/>
              </a:rPr>
              <a:t>Si plusieurs personnes utilisent votre Mac, il est recommandé de configurer un compte pour chacune de ces personnes, afin qu’elles puissent personnaliser les réglages et options sans que cela affecte les autres. </a:t>
            </a:r>
          </a:p>
          <a:p>
            <a:pPr marL="0" marR="0" lvl="0" indent="0" algn="l" defTabSz="914400" rtl="0" eaLnBrk="1" fontAlgn="base" latinLnBrk="0" hangingPunct="1">
              <a:lnSpc>
                <a:spcPct val="100000"/>
              </a:lnSpc>
              <a:spcBef>
                <a:spcPct val="0"/>
              </a:spcBef>
              <a:spcAft>
                <a:spcPct val="0"/>
              </a:spcAft>
              <a:buClrTx/>
              <a:buSzTx/>
              <a:buFontTx/>
              <a:buNone/>
              <a:tabLst/>
              <a:defRPr/>
            </a:pPr>
            <a:r>
              <a:rPr lang="fr-FR" sz="1800" dirty="0">
                <a:effectLst/>
                <a:latin typeface="Verdana" panose="020B0604030504040204" pitchFamily="34" charset="0"/>
                <a:ea typeface="Meiryo" panose="020B0604030504040204" pitchFamily="34" charset="-128"/>
                <a:cs typeface="Cordia New" panose="020B0304020202020204" pitchFamily="34" charset="-34"/>
              </a:rPr>
              <a:t>Vous devez être un </a:t>
            </a:r>
            <a:r>
              <a:rPr lang="fr-FR" sz="1800" u="sng" dirty="0">
                <a:solidFill>
                  <a:srgbClr val="4FB8C1"/>
                </a:solidFill>
                <a:effectLst/>
                <a:latin typeface="Verdana" panose="020B0604030504040204" pitchFamily="34" charset="0"/>
                <a:ea typeface="Meiryo" panose="020B0604030504040204" pitchFamily="34" charset="-128"/>
                <a:cs typeface="Cordia New" panose="020B0304020202020204" pitchFamily="34" charset="-34"/>
                <a:hlinkClick r:id="rId3"/>
              </a:rPr>
              <a:t>administrateur</a:t>
            </a:r>
            <a:r>
              <a:rPr lang="fr-FR" sz="1800" dirty="0">
                <a:effectLst/>
                <a:latin typeface="Verdana" panose="020B0604030504040204" pitchFamily="34" charset="0"/>
                <a:ea typeface="Meiryo" panose="020B0604030504040204" pitchFamily="34" charset="-128"/>
                <a:cs typeface="Cordia New" panose="020B0304020202020204" pitchFamily="34" charset="-34"/>
              </a:rPr>
              <a:t> de votre Mac pour exécuter ces tâches.</a:t>
            </a:r>
          </a:p>
          <a:p>
            <a:endParaRPr lang="fr-FR" dirty="0"/>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5</a:t>
            </a:fld>
            <a:endParaRPr lang="fr-FR" dirty="0"/>
          </a:p>
        </p:txBody>
      </p:sp>
    </p:spTree>
    <p:extLst>
      <p:ext uri="{BB962C8B-B14F-4D97-AF65-F5344CB8AC3E}">
        <p14:creationId xmlns:p14="http://schemas.microsoft.com/office/powerpoint/2010/main" val="40130340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50</a:t>
            </a:fld>
            <a:endParaRPr lang="fr-FR" dirty="0"/>
          </a:p>
        </p:txBody>
      </p:sp>
      <p:sp>
        <p:nvSpPr>
          <p:cNvPr id="5" name="Espace réservé de la date 4"/>
          <p:cNvSpPr>
            <a:spLocks noGrp="1"/>
          </p:cNvSpPr>
          <p:nvPr>
            <p:ph type="dt" idx="14"/>
          </p:nvPr>
        </p:nvSpPr>
        <p:spPr/>
        <p:txBody>
          <a:bodyPr/>
          <a:lstStyle/>
          <a:p>
            <a:fld id="{703D69CD-AEDC-414F-A901-ACEB03E5ABFA}" type="datetime1">
              <a:rPr lang="fr-FR" smtClean="0"/>
              <a:t>23/04/2022</a:t>
            </a:fld>
            <a:endParaRPr lang="fr-FR" dirty="0"/>
          </a:p>
        </p:txBody>
      </p:sp>
    </p:spTree>
    <p:extLst>
      <p:ext uri="{BB962C8B-B14F-4D97-AF65-F5344CB8AC3E}">
        <p14:creationId xmlns:p14="http://schemas.microsoft.com/office/powerpoint/2010/main" val="3191412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6</a:t>
            </a:fld>
            <a:endParaRPr lang="fr-FR" dirty="0"/>
          </a:p>
        </p:txBody>
      </p:sp>
    </p:spTree>
    <p:extLst>
      <p:ext uri="{BB962C8B-B14F-4D97-AF65-F5344CB8AC3E}">
        <p14:creationId xmlns:p14="http://schemas.microsoft.com/office/powerpoint/2010/main" val="868714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marL="742950" lvl="1" indent="-285750">
              <a:buSzPts val="1000"/>
              <a:buFont typeface="Courier New" panose="02070309020205020404" pitchFamily="49" charset="0"/>
              <a:buChar char="o"/>
              <a:tabLst>
                <a:tab pos="914400" algn="l"/>
              </a:tabLst>
            </a:pPr>
            <a:r>
              <a:rPr lang="fr-FR" sz="1800" i="1" dirty="0">
                <a:effectLst/>
                <a:latin typeface="Verdana" panose="020B0604030504040204" pitchFamily="34" charset="0"/>
                <a:ea typeface="Meiryo" panose="020B0604030504040204" pitchFamily="34" charset="-128"/>
                <a:cs typeface="Times New Roman" panose="02020603050405020304" pitchFamily="18" charset="0"/>
              </a:rPr>
              <a:t>Administrateur :</a:t>
            </a:r>
            <a:r>
              <a:rPr lang="fr-FR" sz="1800" dirty="0">
                <a:effectLst/>
                <a:latin typeface="Verdana" panose="020B0604030504040204" pitchFamily="34" charset="0"/>
                <a:ea typeface="Meiryo" panose="020B0604030504040204" pitchFamily="34" charset="-128"/>
                <a:cs typeface="Times New Roman" panose="02020603050405020304" pitchFamily="18" charset="0"/>
              </a:rPr>
              <a:t> Un administrateur peut ajouter et gérer d’autres utilisateurs, des apps et modifier les réglages. Le nouvel utilisateur que vous créez lors de la configuration initiale de votre Mac est un administrateur. </a:t>
            </a:r>
          </a:p>
          <a:p>
            <a:pPr marL="742950" lvl="1" indent="-285750">
              <a:buSzPts val="1000"/>
              <a:buFont typeface="Courier New" panose="02070309020205020404" pitchFamily="49" charset="0"/>
              <a:buChar char="o"/>
              <a:tabLst>
                <a:tab pos="914400" algn="l"/>
              </a:tabLst>
            </a:pPr>
            <a:r>
              <a:rPr lang="fr-FR" sz="1800" dirty="0">
                <a:effectLst/>
                <a:latin typeface="Verdana" panose="020B0604030504040204" pitchFamily="34" charset="0"/>
                <a:ea typeface="Meiryo" panose="020B0604030504040204" pitchFamily="34" charset="-128"/>
                <a:cs typeface="Times New Roman" panose="02020603050405020304" pitchFamily="18" charset="0"/>
              </a:rPr>
              <a:t>Votre Mac peut avoir plusieurs administrateurs. Vous pouvez en créer de nouveaux et convertir des utilisateurs standard en administrateurs. </a:t>
            </a:r>
          </a:p>
          <a:p>
            <a:pPr marL="742950" lvl="1" indent="-285750">
              <a:buSzPts val="1000"/>
              <a:buFont typeface="Courier New" panose="02070309020205020404" pitchFamily="49" charset="0"/>
              <a:buChar char="o"/>
              <a:tabLst>
                <a:tab pos="914400" algn="l"/>
              </a:tabLst>
            </a:pPr>
            <a:r>
              <a:rPr lang="fr-FR" sz="1800" dirty="0">
                <a:effectLst/>
                <a:latin typeface="Verdana" panose="020B0604030504040204" pitchFamily="34" charset="0"/>
                <a:ea typeface="Meiryo" panose="020B0604030504040204" pitchFamily="34" charset="-128"/>
                <a:cs typeface="Times New Roman" panose="02020603050405020304" pitchFamily="18" charset="0"/>
              </a:rPr>
              <a:t>Ne configurez pas l’ouverture de session automatique pour un administrateur. En effet, dans ce cas, il suffirait de redémarrer votre Mac pour obtenir des autorisations d’administrateur. Pour garantir la sécurité de votre Mac, ne divulguez les noms et mots de passe d’administrateur à personne.</a:t>
            </a:r>
          </a:p>
          <a:p>
            <a:pPr marL="742950" lvl="1" indent="-285750">
              <a:buSzPts val="1000"/>
              <a:buFont typeface="Courier New" panose="02070309020205020404" pitchFamily="49" charset="0"/>
              <a:buChar char="o"/>
              <a:tabLst>
                <a:tab pos="914400" algn="l"/>
              </a:tabLst>
            </a:pPr>
            <a:r>
              <a:rPr lang="fr-FR" sz="1800" i="1" dirty="0">
                <a:effectLst/>
                <a:latin typeface="Verdana" panose="020B0604030504040204" pitchFamily="34" charset="0"/>
                <a:ea typeface="Meiryo" panose="020B0604030504040204" pitchFamily="34" charset="-128"/>
                <a:cs typeface="Times New Roman" panose="02020603050405020304" pitchFamily="18" charset="0"/>
              </a:rPr>
              <a:t>Standard :</a:t>
            </a:r>
            <a:r>
              <a:rPr lang="fr-FR" sz="1800" dirty="0">
                <a:effectLst/>
                <a:latin typeface="Verdana" panose="020B0604030504040204" pitchFamily="34" charset="0"/>
                <a:ea typeface="Meiryo" panose="020B0604030504040204" pitchFamily="34" charset="-128"/>
                <a:cs typeface="Times New Roman" panose="02020603050405020304" pitchFamily="18" charset="0"/>
              </a:rPr>
              <a:t> Les utilisateurs </a:t>
            </a:r>
            <a:r>
              <a:rPr lang="fr-FR" sz="1800" u="sng" dirty="0">
                <a:solidFill>
                  <a:srgbClr val="4FB8C1"/>
                </a:solidFill>
                <a:effectLst/>
                <a:latin typeface="Verdana" panose="020B0604030504040204" pitchFamily="34" charset="0"/>
                <a:ea typeface="Meiryo" panose="020B0604030504040204" pitchFamily="34" charset="-128"/>
                <a:cs typeface="Times New Roman" panose="02020603050405020304" pitchFamily="18" charset="0"/>
                <a:hlinkClick r:id="rId3"/>
              </a:rPr>
              <a:t>standard</a:t>
            </a:r>
            <a:r>
              <a:rPr lang="fr-FR" sz="1800" dirty="0">
                <a:effectLst/>
                <a:latin typeface="Verdana" panose="020B0604030504040204" pitchFamily="34" charset="0"/>
                <a:ea typeface="Meiryo" panose="020B0604030504040204" pitchFamily="34" charset="-128"/>
                <a:cs typeface="Times New Roman" panose="02020603050405020304" pitchFamily="18" charset="0"/>
              </a:rPr>
              <a:t> sont configurés par un administrateur.</a:t>
            </a:r>
          </a:p>
          <a:p>
            <a:pPr marL="742950" lvl="1" indent="-285750">
              <a:buSzPts val="1000"/>
              <a:buFont typeface="Courier New" panose="02070309020205020404" pitchFamily="49" charset="0"/>
              <a:buChar char="o"/>
              <a:tabLst>
                <a:tab pos="914400" algn="l"/>
              </a:tabLst>
            </a:pPr>
            <a:r>
              <a:rPr lang="fr-FR" sz="1800" dirty="0">
                <a:effectLst/>
                <a:latin typeface="Verdana" panose="020B0604030504040204" pitchFamily="34" charset="0"/>
                <a:ea typeface="Meiryo" panose="020B0604030504040204" pitchFamily="34" charset="-128"/>
                <a:cs typeface="Times New Roman" panose="02020603050405020304" pitchFamily="18" charset="0"/>
              </a:rPr>
              <a:t> Les utilisateurs standard peuvent installer des apps et modifier leurs propres réglages. En revanche, ils ne peuvent ni ajouter d’autres utilisateurs ni modifier les réglages d’autres utilisateurs.</a:t>
            </a:r>
          </a:p>
          <a:p>
            <a:pPr marL="742950" lvl="1" indent="-285750">
              <a:buSzPts val="1000"/>
              <a:buFont typeface="Courier New" panose="02070309020205020404" pitchFamily="49" charset="0"/>
              <a:buChar char="o"/>
              <a:tabLst>
                <a:tab pos="914400" algn="l"/>
              </a:tabLst>
            </a:pPr>
            <a:r>
              <a:rPr lang="fr-FR" sz="1800" i="1" dirty="0">
                <a:effectLst/>
                <a:latin typeface="Verdana" panose="020B0604030504040204" pitchFamily="34" charset="0"/>
                <a:ea typeface="Meiryo" panose="020B0604030504040204" pitchFamily="34" charset="-128"/>
                <a:cs typeface="Times New Roman" panose="02020603050405020304" pitchFamily="18" charset="0"/>
              </a:rPr>
              <a:t>Partage uniquement :</a:t>
            </a:r>
            <a:r>
              <a:rPr lang="fr-FR" sz="1800" dirty="0">
                <a:effectLst/>
                <a:latin typeface="Verdana" panose="020B0604030504040204" pitchFamily="34" charset="0"/>
                <a:ea typeface="Meiryo" panose="020B0604030504040204" pitchFamily="34" charset="-128"/>
                <a:cs typeface="Times New Roman" panose="02020603050405020304" pitchFamily="18" charset="0"/>
              </a:rPr>
              <a:t> </a:t>
            </a:r>
            <a:r>
              <a:rPr lang="fr-FR" sz="1800" u="sng" dirty="0">
                <a:solidFill>
                  <a:srgbClr val="4FB8C1"/>
                </a:solidFill>
                <a:effectLst/>
                <a:latin typeface="Verdana" panose="020B0604030504040204" pitchFamily="34" charset="0"/>
                <a:ea typeface="Meiryo" panose="020B0604030504040204" pitchFamily="34" charset="-128"/>
                <a:cs typeface="Times New Roman" panose="02020603050405020304" pitchFamily="18" charset="0"/>
                <a:hlinkClick r:id="rId4"/>
              </a:rPr>
              <a:t>Les utilisateurs limités au partage</a:t>
            </a:r>
            <a:r>
              <a:rPr lang="fr-FR" sz="1800" dirty="0">
                <a:effectLst/>
                <a:latin typeface="Verdana" panose="020B0604030504040204" pitchFamily="34" charset="0"/>
                <a:ea typeface="Meiryo" panose="020B0604030504040204" pitchFamily="34" charset="-128"/>
                <a:cs typeface="Times New Roman" panose="02020603050405020304" pitchFamily="18" charset="0"/>
              </a:rPr>
              <a:t> peuvent accéder à distance aux fichiers partagés, mais ils ne peuvent pas ouvrir de session ni modifier les réglages de l’ordinateur. </a:t>
            </a:r>
          </a:p>
          <a:p>
            <a:pPr marL="742950" lvl="1" indent="-285750">
              <a:buSzPts val="1000"/>
              <a:buFont typeface="Courier New" panose="02070309020205020404" pitchFamily="49" charset="0"/>
              <a:buChar char="o"/>
              <a:tabLst>
                <a:tab pos="914400" algn="l"/>
              </a:tabLst>
            </a:pPr>
            <a:r>
              <a:rPr lang="fr-FR" sz="1800" dirty="0">
                <a:effectLst/>
                <a:latin typeface="Verdana" panose="020B0604030504040204" pitchFamily="34" charset="0"/>
                <a:ea typeface="Meiryo" panose="020B0604030504040204" pitchFamily="34" charset="-128"/>
                <a:cs typeface="Times New Roman" panose="02020603050405020304" pitchFamily="18" charset="0"/>
              </a:rPr>
              <a:t>Pour donner à l’utilisateur la permission d’accéder à vos fichiers partagés ou à votre écran, vous pouvez être amené à modifier les paramètres de la sous-fenêtre Partage de fichiers, Partage d’écran ou Gestion à distance des préférences Partage. </a:t>
            </a:r>
          </a:p>
          <a:p>
            <a:pPr marL="742950" lvl="1" indent="-285750">
              <a:buSzPts val="1000"/>
              <a:buFont typeface="Courier New" panose="02070309020205020404" pitchFamily="49" charset="0"/>
              <a:buChar char="o"/>
              <a:tabLst>
                <a:tab pos="914400" algn="l"/>
              </a:tabLst>
            </a:pPr>
            <a:endParaRPr lang="fr-FR" sz="1800" dirty="0">
              <a:effectLst/>
              <a:latin typeface="Verdana" panose="020B0604030504040204" pitchFamily="34" charset="0"/>
              <a:ea typeface="Meiryo" panose="020B0604030504040204" pitchFamily="34" charset="-128"/>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fr-FR" sz="1800" dirty="0">
                <a:effectLst/>
                <a:latin typeface="Verdana" panose="020B0604030504040204" pitchFamily="34" charset="0"/>
                <a:ea typeface="Meiryo" panose="020B0604030504040204" pitchFamily="34" charset="-128"/>
                <a:cs typeface="Cordia New" panose="020B0304020202020204" pitchFamily="34" charset="-34"/>
              </a:rPr>
              <a:t>Vous pouvez autoriser d’autres personnes à utiliser temporairement votre Mac en tant qu’utilisateurs invités sans les ajouter en tant qu’utilisateurs individuels.</a:t>
            </a:r>
          </a:p>
          <a:p>
            <a:pPr marL="342900" lvl="0" indent="-342900">
              <a:buSzPts val="1000"/>
              <a:buFont typeface="Symbol" pitchFamily="2" charset="2"/>
              <a:buChar char=""/>
              <a:tabLst>
                <a:tab pos="457200" algn="l"/>
              </a:tabLst>
            </a:pPr>
            <a:r>
              <a:rPr lang="fr-FR" sz="1800" dirty="0">
                <a:effectLst/>
                <a:latin typeface="Verdana" panose="020B0604030504040204" pitchFamily="34" charset="0"/>
                <a:ea typeface="Meiryo" panose="020B0604030504040204" pitchFamily="34" charset="-128"/>
                <a:cs typeface="Cordia New" panose="020B0304020202020204" pitchFamily="34" charset="-34"/>
              </a:rPr>
              <a:t>Les invités n’ont pas besoin de mot de passe pour ouvrir une session.</a:t>
            </a:r>
          </a:p>
          <a:p>
            <a:pPr marL="342900" lvl="0" indent="-342900">
              <a:buSzPts val="1000"/>
              <a:buFont typeface="Symbol" pitchFamily="2" charset="2"/>
              <a:buChar char=""/>
              <a:tabLst>
                <a:tab pos="457200" algn="l"/>
              </a:tabLst>
            </a:pPr>
            <a:r>
              <a:rPr lang="fr-FR" sz="1800" dirty="0">
                <a:effectLst/>
                <a:latin typeface="Verdana" panose="020B0604030504040204" pitchFamily="34" charset="0"/>
                <a:ea typeface="Meiryo" panose="020B0604030504040204" pitchFamily="34" charset="-128"/>
                <a:cs typeface="Cordia New" panose="020B0304020202020204" pitchFamily="34" charset="-34"/>
              </a:rPr>
              <a:t>Les invités ne peuvent pas modifier les réglages de l’utilisateur ni de l’ordinateur.</a:t>
            </a:r>
          </a:p>
          <a:p>
            <a:pPr marL="342900" lvl="0" indent="-342900">
              <a:buSzPts val="1000"/>
              <a:buFont typeface="Symbol" pitchFamily="2" charset="2"/>
              <a:buChar char=""/>
              <a:tabLst>
                <a:tab pos="457200" algn="l"/>
              </a:tabLst>
            </a:pPr>
            <a:r>
              <a:rPr lang="fr-FR" sz="1800" dirty="0">
                <a:effectLst/>
                <a:latin typeface="Verdana" panose="020B0604030504040204" pitchFamily="34" charset="0"/>
                <a:ea typeface="Meiryo" panose="020B0604030504040204" pitchFamily="34" charset="-128"/>
                <a:cs typeface="Cordia New" panose="020B0304020202020204" pitchFamily="34" charset="-34"/>
              </a:rPr>
              <a:t>Les invités ne peuvent pas ouvrir de session à distance lorsque l’ouverture de session à distance est activée dans les préférences Partage.</a:t>
            </a:r>
          </a:p>
          <a:p>
            <a:r>
              <a:rPr lang="fr-FR" sz="1800" dirty="0">
                <a:effectLst/>
                <a:latin typeface="Verdana" panose="020B0604030504040204" pitchFamily="34" charset="0"/>
                <a:ea typeface="Meiryo" panose="020B0604030504040204" pitchFamily="34" charset="-128"/>
                <a:cs typeface="Cordia New" panose="020B0304020202020204" pitchFamily="34" charset="-34"/>
              </a:rPr>
              <a:t> Les fichiers créés par un invité sont stockés dans un dossier temporaire, mais ce dossier et son contenu sont supprimés lorsque cet invité ferme sa session. </a:t>
            </a:r>
          </a:p>
          <a:p>
            <a:r>
              <a:rPr lang="fr-FR" sz="1800" dirty="0">
                <a:effectLst/>
                <a:latin typeface="Verdana" panose="020B0604030504040204" pitchFamily="34" charset="0"/>
                <a:ea typeface="Meiryo" panose="020B0604030504040204" pitchFamily="34" charset="-128"/>
                <a:cs typeface="Cordia New" panose="020B0304020202020204" pitchFamily="34" charset="-34"/>
              </a:rPr>
              <a:t>L’accès comme invité est compatible avec l’app Localiser pour vous aider à retrouver votre Mac si vous le perdez. </a:t>
            </a:r>
          </a:p>
          <a:p>
            <a:r>
              <a:rPr lang="fr-FR" sz="1800" dirty="0">
                <a:effectLst/>
                <a:latin typeface="Verdana" panose="020B0604030504040204" pitchFamily="34" charset="0"/>
                <a:ea typeface="Meiryo" panose="020B0604030504040204" pitchFamily="34" charset="-128"/>
                <a:cs typeface="Cordia New" panose="020B0304020202020204" pitchFamily="34" charset="-34"/>
              </a:rPr>
              <a:t>Vous pouvez localiser votre Mac si quelqu’un le trouve, se connecte en tant qu’invité, puis utilise Safari pour accéder à Internet. </a:t>
            </a:r>
            <a:endParaRPr lang="fr-FR" dirty="0"/>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7</a:t>
            </a:fld>
            <a:endParaRPr lang="fr-FR" dirty="0"/>
          </a:p>
        </p:txBody>
      </p:sp>
    </p:spTree>
    <p:extLst>
      <p:ext uri="{BB962C8B-B14F-4D97-AF65-F5344CB8AC3E}">
        <p14:creationId xmlns:p14="http://schemas.microsoft.com/office/powerpoint/2010/main" val="3701537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Lors de l’installation de macOS, il y a création de 4 dossiers principaux, dont le dossier utilisateurs.</a:t>
            </a:r>
          </a:p>
          <a:p>
            <a:r>
              <a:rPr lang="fr-FR" dirty="0"/>
              <a:t>6 dossiers sont créés pour un utilisateur.</a:t>
            </a:r>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8</a:t>
            </a:fld>
            <a:endParaRPr lang="fr-FR" dirty="0"/>
          </a:p>
        </p:txBody>
      </p:sp>
    </p:spTree>
    <p:extLst>
      <p:ext uri="{BB962C8B-B14F-4D97-AF65-F5344CB8AC3E}">
        <p14:creationId xmlns:p14="http://schemas.microsoft.com/office/powerpoint/2010/main" val="4252190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Pour ajouter un compte utilisateur, il faut être administrateur.</a:t>
            </a:r>
          </a:p>
          <a:p>
            <a:r>
              <a:rPr lang="fr-FR" dirty="0"/>
              <a:t>Aller dans les préférences système &gt; utilisateurs et groupes.</a:t>
            </a:r>
          </a:p>
        </p:txBody>
      </p:sp>
      <p:sp>
        <p:nvSpPr>
          <p:cNvPr id="4" name="Espace réservé de l'en-tête 3"/>
          <p:cNvSpPr>
            <a:spLocks noGrp="1"/>
          </p:cNvSpPr>
          <p:nvPr>
            <p:ph type="hdr" sz="quarter" idx="10"/>
          </p:nvPr>
        </p:nvSpPr>
        <p:spPr/>
        <p:txBody>
          <a:bodyPr/>
          <a:lstStyle/>
          <a:p>
            <a:r>
              <a:rPr lang="fr-FR"/>
              <a:t>Atelier bureautique du Cilac - Monterey - 3  Les comptes utilisateurs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23/04/2022</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9</a:t>
            </a:fld>
            <a:endParaRPr lang="fr-FR" dirty="0"/>
          </a:p>
        </p:txBody>
      </p:sp>
    </p:spTree>
    <p:extLst>
      <p:ext uri="{BB962C8B-B14F-4D97-AF65-F5344CB8AC3E}">
        <p14:creationId xmlns:p14="http://schemas.microsoft.com/office/powerpoint/2010/main" val="589595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55" y="1598136"/>
            <a:ext cx="7773292" cy="1102537"/>
          </a:xfrm>
        </p:spPr>
        <p:txBody>
          <a:bodyPr/>
          <a:lstStyle/>
          <a:p>
            <a:r>
              <a:rPr lang="fr-FR"/>
              <a:t>Cliquez et modifiez le titre</a:t>
            </a:r>
          </a:p>
        </p:txBody>
      </p:sp>
      <p:sp>
        <p:nvSpPr>
          <p:cNvPr id="3" name="Sous-titre 2"/>
          <p:cNvSpPr>
            <a:spLocks noGrp="1"/>
          </p:cNvSpPr>
          <p:nvPr>
            <p:ph type="subTitle" idx="1"/>
          </p:nvPr>
        </p:nvSpPr>
        <p:spPr>
          <a:xfrm>
            <a:off x="1371824" y="2914986"/>
            <a:ext cx="6400354" cy="1314338"/>
          </a:xfrm>
        </p:spPr>
        <p:txBody>
          <a:bodyPr/>
          <a:lstStyle>
            <a:lvl1pPr marL="0" indent="0" algn="ctr">
              <a:buNone/>
              <a:defRPr/>
            </a:lvl1pPr>
            <a:lvl2pPr marL="241066" indent="0" algn="ctr">
              <a:buNone/>
              <a:defRPr/>
            </a:lvl2pPr>
            <a:lvl3pPr marL="482131" indent="0" algn="ctr">
              <a:buNone/>
              <a:defRPr/>
            </a:lvl3pPr>
            <a:lvl4pPr marL="723198" indent="0" algn="ctr">
              <a:buNone/>
              <a:defRPr/>
            </a:lvl4pPr>
            <a:lvl5pPr marL="964263" indent="0" algn="ctr">
              <a:buNone/>
              <a:defRPr/>
            </a:lvl5pPr>
            <a:lvl6pPr marL="1205329" indent="0" algn="ctr">
              <a:buNone/>
              <a:defRPr/>
            </a:lvl6pPr>
            <a:lvl7pPr marL="1446394" indent="0" algn="ctr">
              <a:buNone/>
              <a:defRPr/>
            </a:lvl7pPr>
            <a:lvl8pPr marL="1687461" indent="0" algn="ctr">
              <a:buNone/>
              <a:defRPr/>
            </a:lvl8pPr>
            <a:lvl9pPr marL="1928526" indent="0" algn="ctr">
              <a:buNone/>
              <a:defRPr/>
            </a:lvl9pPr>
          </a:lstStyle>
          <a:p>
            <a:r>
              <a:rPr lang="fr-FR"/>
              <a:t>Cliquez pour modifier le style des sous-titres du masque</a:t>
            </a:r>
          </a:p>
        </p:txBody>
      </p:sp>
      <p:sp>
        <p:nvSpPr>
          <p:cNvPr id="4" name="Espace réservé du numéro de diapositive 3"/>
          <p:cNvSpPr>
            <a:spLocks noGrp="1"/>
          </p:cNvSpPr>
          <p:nvPr>
            <p:ph type="sldNum" sz="quarter" idx="10"/>
          </p:nvPr>
        </p:nvSpPr>
        <p:spPr/>
        <p:txBody>
          <a:bodyPr/>
          <a:lstStyle>
            <a:lvl1pPr>
              <a:defRPr smtClean="0"/>
            </a:lvl1pPr>
          </a:lstStyle>
          <a:p>
            <a:fld id="{402F5CC5-F799-F845-A9B4-17F2E50117D0}" type="slidenum">
              <a:rPr lang="en-US"/>
              <a:pPr/>
              <a:t>‹N°›</a:t>
            </a:fld>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numéro de diapositive 3"/>
          <p:cNvSpPr>
            <a:spLocks noGrp="1"/>
          </p:cNvSpPr>
          <p:nvPr>
            <p:ph type="sldNum" sz="quarter" idx="10"/>
          </p:nvPr>
        </p:nvSpPr>
        <p:spPr/>
        <p:txBody>
          <a:bodyPr/>
          <a:lstStyle>
            <a:lvl1pPr>
              <a:defRPr smtClean="0"/>
            </a:lvl1pPr>
          </a:lstStyle>
          <a:p>
            <a:fld id="{447BCAE8-5661-104B-B50B-ECC02A211B14}" type="slidenum">
              <a:rPr lang="en-US"/>
              <a:pPr/>
              <a:t>‹N°›</a:t>
            </a:fld>
            <a:endParaRPr 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4207" y="287984"/>
            <a:ext cx="1942208" cy="4855517"/>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87587" y="287984"/>
            <a:ext cx="5719465" cy="48555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numéro de diapositive 3"/>
          <p:cNvSpPr>
            <a:spLocks noGrp="1"/>
          </p:cNvSpPr>
          <p:nvPr>
            <p:ph type="sldNum" sz="quarter" idx="10"/>
          </p:nvPr>
        </p:nvSpPr>
        <p:spPr/>
        <p:txBody>
          <a:bodyPr/>
          <a:lstStyle>
            <a:lvl1pPr>
              <a:defRPr smtClean="0"/>
            </a:lvl1pPr>
          </a:lstStyle>
          <a:p>
            <a:fld id="{A71114C4-AB13-874B-BB6A-E4E28A8BE1FF}" type="slidenum">
              <a:rPr lang="en-US"/>
              <a:pPr/>
              <a:t>‹N°›</a:t>
            </a:fld>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numéro de diapositive 3"/>
          <p:cNvSpPr>
            <a:spLocks noGrp="1"/>
          </p:cNvSpPr>
          <p:nvPr>
            <p:ph type="sldNum" sz="quarter" idx="10"/>
          </p:nvPr>
        </p:nvSpPr>
        <p:spPr/>
        <p:txBody>
          <a:bodyPr/>
          <a:lstStyle>
            <a:lvl1pPr>
              <a:defRPr smtClean="0"/>
            </a:lvl1pPr>
          </a:lstStyle>
          <a:p>
            <a:fld id="{29A9C9C0-79C3-284B-BEEA-E214CCE4EF7B}" type="slidenum">
              <a:rPr lang="en-US"/>
              <a:pPr/>
              <a:t>‹N°›</a:t>
            </a:fld>
            <a:endParaRPr lang="en-U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9" y="3305101"/>
            <a:ext cx="7772176" cy="1021333"/>
          </a:xfrm>
        </p:spPr>
        <p:txBody>
          <a:bodyPr anchor="t"/>
          <a:lstStyle>
            <a:lvl1pPr algn="l">
              <a:defRPr sz="2056" b="1" cap="all"/>
            </a:lvl1pPr>
          </a:lstStyle>
          <a:p>
            <a:r>
              <a:rPr lang="fr-FR"/>
              <a:t>Cliquez et modifiez le titre</a:t>
            </a:r>
          </a:p>
        </p:txBody>
      </p:sp>
      <p:sp>
        <p:nvSpPr>
          <p:cNvPr id="3" name="Espace réservé du texte 2"/>
          <p:cNvSpPr>
            <a:spLocks noGrp="1"/>
          </p:cNvSpPr>
          <p:nvPr>
            <p:ph type="body" idx="1"/>
          </p:nvPr>
        </p:nvSpPr>
        <p:spPr>
          <a:xfrm>
            <a:off x="722189" y="2179960"/>
            <a:ext cx="7772176" cy="1125141"/>
          </a:xfrm>
        </p:spPr>
        <p:txBody>
          <a:bodyPr anchor="b"/>
          <a:lstStyle>
            <a:lvl1pPr marL="0" indent="0">
              <a:buNone/>
              <a:defRPr sz="1055"/>
            </a:lvl1pPr>
            <a:lvl2pPr marL="241066" indent="0">
              <a:buNone/>
              <a:defRPr sz="949"/>
            </a:lvl2pPr>
            <a:lvl3pPr marL="482131" indent="0">
              <a:buNone/>
              <a:defRPr sz="844"/>
            </a:lvl3pPr>
            <a:lvl4pPr marL="723198" indent="0">
              <a:buNone/>
              <a:defRPr sz="738"/>
            </a:lvl4pPr>
            <a:lvl5pPr marL="964263" indent="0">
              <a:buNone/>
              <a:defRPr sz="738"/>
            </a:lvl5pPr>
            <a:lvl6pPr marL="1205329" indent="0">
              <a:buNone/>
              <a:defRPr sz="738"/>
            </a:lvl6pPr>
            <a:lvl7pPr marL="1446394" indent="0">
              <a:buNone/>
              <a:defRPr sz="738"/>
            </a:lvl7pPr>
            <a:lvl8pPr marL="1687461" indent="0">
              <a:buNone/>
              <a:defRPr sz="738"/>
            </a:lvl8pPr>
            <a:lvl9pPr marL="1928526" indent="0">
              <a:buNone/>
              <a:defRPr sz="738"/>
            </a:lvl9pPr>
          </a:lstStyle>
          <a:p>
            <a:pPr lvl="0"/>
            <a:r>
              <a:rPr lang="fr-FR"/>
              <a:t>Cliquez pour modifier les styles du texte du masque</a:t>
            </a:r>
          </a:p>
        </p:txBody>
      </p:sp>
      <p:sp>
        <p:nvSpPr>
          <p:cNvPr id="4" name="Espace réservé du numéro de diapositive 3"/>
          <p:cNvSpPr>
            <a:spLocks noGrp="1"/>
          </p:cNvSpPr>
          <p:nvPr>
            <p:ph type="sldNum" sz="quarter" idx="10"/>
          </p:nvPr>
        </p:nvSpPr>
        <p:spPr/>
        <p:txBody>
          <a:bodyPr/>
          <a:lstStyle>
            <a:lvl1pPr>
              <a:defRPr smtClean="0"/>
            </a:lvl1pPr>
          </a:lstStyle>
          <a:p>
            <a:fld id="{5D70468E-211D-5F43-A9F4-09CF90654049}" type="slidenum">
              <a:rPr lang="en-US"/>
              <a:pPr/>
              <a:t>‹N°›</a:t>
            </a:fld>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87586" y="1486794"/>
            <a:ext cx="3830836" cy="3656707"/>
          </a:xfrm>
        </p:spPr>
        <p:txBody>
          <a:bodyPr/>
          <a:lstStyle>
            <a:lvl1pPr>
              <a:defRPr sz="1529"/>
            </a:lvl1pPr>
            <a:lvl2pPr>
              <a:defRPr sz="1266"/>
            </a:lvl2pPr>
            <a:lvl3pPr>
              <a:defRPr sz="1055"/>
            </a:lvl3pPr>
            <a:lvl4pPr>
              <a:defRPr sz="949"/>
            </a:lvl4pPr>
            <a:lvl5pPr>
              <a:defRPr sz="949"/>
            </a:lvl5pPr>
            <a:lvl6pPr>
              <a:defRPr sz="949"/>
            </a:lvl6pPr>
            <a:lvl7pPr>
              <a:defRPr sz="949"/>
            </a:lvl7pPr>
            <a:lvl8pPr>
              <a:defRPr sz="949"/>
            </a:lvl8pPr>
            <a:lvl9pPr>
              <a:defRPr sz="949"/>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25578" y="1486794"/>
            <a:ext cx="3830836" cy="3656707"/>
          </a:xfrm>
        </p:spPr>
        <p:txBody>
          <a:bodyPr/>
          <a:lstStyle>
            <a:lvl1pPr>
              <a:defRPr sz="1529"/>
            </a:lvl1pPr>
            <a:lvl2pPr>
              <a:defRPr sz="1266"/>
            </a:lvl2pPr>
            <a:lvl3pPr>
              <a:defRPr sz="1055"/>
            </a:lvl3pPr>
            <a:lvl4pPr>
              <a:defRPr sz="949"/>
            </a:lvl4pPr>
            <a:lvl5pPr>
              <a:defRPr sz="949"/>
            </a:lvl5pPr>
            <a:lvl6pPr>
              <a:defRPr sz="949"/>
            </a:lvl6pPr>
            <a:lvl7pPr>
              <a:defRPr sz="949"/>
            </a:lvl7pPr>
            <a:lvl8pPr>
              <a:defRPr sz="949"/>
            </a:lvl8pPr>
            <a:lvl9pPr>
              <a:defRPr sz="949"/>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numéro de diapositive 4"/>
          <p:cNvSpPr>
            <a:spLocks noGrp="1"/>
          </p:cNvSpPr>
          <p:nvPr>
            <p:ph type="sldNum" sz="quarter" idx="10"/>
          </p:nvPr>
        </p:nvSpPr>
        <p:spPr/>
        <p:txBody>
          <a:bodyPr/>
          <a:lstStyle>
            <a:lvl1pPr>
              <a:defRPr smtClean="0"/>
            </a:lvl1pPr>
          </a:lstStyle>
          <a:p>
            <a:fld id="{BAD04B3C-0789-C744-B530-18334130988B}" type="slidenum">
              <a:rPr lang="en-US"/>
              <a:pPr/>
              <a:t>‹N°›</a:t>
            </a:fld>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47" y="205941"/>
            <a:ext cx="8228708" cy="85725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647" y="1151093"/>
            <a:ext cx="4039568" cy="479692"/>
          </a:xfrm>
        </p:spPr>
        <p:txBody>
          <a:bodyPr anchor="b"/>
          <a:lstStyle>
            <a:lvl1pPr marL="0" indent="0">
              <a:buNone/>
              <a:defRPr sz="1266" b="1"/>
            </a:lvl1pPr>
            <a:lvl2pPr marL="241066" indent="0">
              <a:buNone/>
              <a:defRPr sz="1055" b="1"/>
            </a:lvl2pPr>
            <a:lvl3pPr marL="482131" indent="0">
              <a:buNone/>
              <a:defRPr sz="949" b="1"/>
            </a:lvl3pPr>
            <a:lvl4pPr marL="723198" indent="0">
              <a:buNone/>
              <a:defRPr sz="844" b="1"/>
            </a:lvl4pPr>
            <a:lvl5pPr marL="964263" indent="0">
              <a:buNone/>
              <a:defRPr sz="844" b="1"/>
            </a:lvl5pPr>
            <a:lvl6pPr marL="1205329" indent="0">
              <a:buNone/>
              <a:defRPr sz="844" b="1"/>
            </a:lvl6pPr>
            <a:lvl7pPr marL="1446394" indent="0">
              <a:buNone/>
              <a:defRPr sz="844" b="1"/>
            </a:lvl7pPr>
            <a:lvl8pPr marL="1687461" indent="0">
              <a:buNone/>
              <a:defRPr sz="844" b="1"/>
            </a:lvl8pPr>
            <a:lvl9pPr marL="1928526" indent="0">
              <a:buNone/>
              <a:defRPr sz="844" b="1"/>
            </a:lvl9pPr>
          </a:lstStyle>
          <a:p>
            <a:pPr lvl="0"/>
            <a:r>
              <a:rPr lang="fr-FR"/>
              <a:t>Cliquez pour modifier les styles du texte du masque</a:t>
            </a:r>
          </a:p>
        </p:txBody>
      </p:sp>
      <p:sp>
        <p:nvSpPr>
          <p:cNvPr id="4" name="Espace réservé du contenu 3"/>
          <p:cNvSpPr>
            <a:spLocks noGrp="1"/>
          </p:cNvSpPr>
          <p:nvPr>
            <p:ph sz="half" idx="2"/>
          </p:nvPr>
        </p:nvSpPr>
        <p:spPr>
          <a:xfrm>
            <a:off x="457647" y="1630785"/>
            <a:ext cx="4039568" cy="2963540"/>
          </a:xfrm>
        </p:spPr>
        <p:txBody>
          <a:bodyPr/>
          <a:lstStyle>
            <a:lvl1pPr>
              <a:defRPr sz="1266"/>
            </a:lvl1pPr>
            <a:lvl2pPr>
              <a:defRPr sz="1055"/>
            </a:lvl2pPr>
            <a:lvl3pPr>
              <a:defRPr sz="949"/>
            </a:lvl3pPr>
            <a:lvl4pPr>
              <a:defRPr sz="844"/>
            </a:lvl4pPr>
            <a:lvl5pPr>
              <a:defRPr sz="844"/>
            </a:lvl5pPr>
            <a:lvl6pPr>
              <a:defRPr sz="844"/>
            </a:lvl6pPr>
            <a:lvl7pPr>
              <a:defRPr sz="844"/>
            </a:lvl7pPr>
            <a:lvl8pPr>
              <a:defRPr sz="844"/>
            </a:lvl8pPr>
            <a:lvl9pPr>
              <a:defRPr sz="844"/>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4555" y="1151093"/>
            <a:ext cx="4041799" cy="479692"/>
          </a:xfrm>
        </p:spPr>
        <p:txBody>
          <a:bodyPr anchor="b"/>
          <a:lstStyle>
            <a:lvl1pPr marL="0" indent="0">
              <a:buNone/>
              <a:defRPr sz="1266" b="1"/>
            </a:lvl1pPr>
            <a:lvl2pPr marL="241066" indent="0">
              <a:buNone/>
              <a:defRPr sz="1055" b="1"/>
            </a:lvl2pPr>
            <a:lvl3pPr marL="482131" indent="0">
              <a:buNone/>
              <a:defRPr sz="949" b="1"/>
            </a:lvl3pPr>
            <a:lvl4pPr marL="723198" indent="0">
              <a:buNone/>
              <a:defRPr sz="844" b="1"/>
            </a:lvl4pPr>
            <a:lvl5pPr marL="964263" indent="0">
              <a:buNone/>
              <a:defRPr sz="844" b="1"/>
            </a:lvl5pPr>
            <a:lvl6pPr marL="1205329" indent="0">
              <a:buNone/>
              <a:defRPr sz="844" b="1"/>
            </a:lvl6pPr>
            <a:lvl7pPr marL="1446394" indent="0">
              <a:buNone/>
              <a:defRPr sz="844" b="1"/>
            </a:lvl7pPr>
            <a:lvl8pPr marL="1687461" indent="0">
              <a:buNone/>
              <a:defRPr sz="844" b="1"/>
            </a:lvl8pPr>
            <a:lvl9pPr marL="1928526" indent="0">
              <a:buNone/>
              <a:defRPr sz="844" b="1"/>
            </a:lvl9pPr>
          </a:lstStyle>
          <a:p>
            <a:pPr lvl="0"/>
            <a:r>
              <a:rPr lang="fr-FR"/>
              <a:t>Cliquez pour modifier les styles du texte du masque</a:t>
            </a:r>
          </a:p>
        </p:txBody>
      </p:sp>
      <p:sp>
        <p:nvSpPr>
          <p:cNvPr id="6" name="Espace réservé du contenu 5"/>
          <p:cNvSpPr>
            <a:spLocks noGrp="1"/>
          </p:cNvSpPr>
          <p:nvPr>
            <p:ph sz="quarter" idx="4"/>
          </p:nvPr>
        </p:nvSpPr>
        <p:spPr>
          <a:xfrm>
            <a:off x="4644555" y="1630785"/>
            <a:ext cx="4041799" cy="2963540"/>
          </a:xfrm>
        </p:spPr>
        <p:txBody>
          <a:bodyPr/>
          <a:lstStyle>
            <a:lvl1pPr>
              <a:defRPr sz="1266"/>
            </a:lvl1pPr>
            <a:lvl2pPr>
              <a:defRPr sz="1055"/>
            </a:lvl2pPr>
            <a:lvl3pPr>
              <a:defRPr sz="949"/>
            </a:lvl3pPr>
            <a:lvl4pPr>
              <a:defRPr sz="844"/>
            </a:lvl4pPr>
            <a:lvl5pPr>
              <a:defRPr sz="844"/>
            </a:lvl5pPr>
            <a:lvl6pPr>
              <a:defRPr sz="844"/>
            </a:lvl6pPr>
            <a:lvl7pPr>
              <a:defRPr sz="844"/>
            </a:lvl7pPr>
            <a:lvl8pPr>
              <a:defRPr sz="844"/>
            </a:lvl8pPr>
            <a:lvl9pPr>
              <a:defRPr sz="844"/>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0"/>
          </p:nvPr>
        </p:nvSpPr>
        <p:spPr/>
        <p:txBody>
          <a:bodyPr/>
          <a:lstStyle>
            <a:lvl1pPr>
              <a:defRPr smtClean="0"/>
            </a:lvl1pPr>
          </a:lstStyle>
          <a:p>
            <a:fld id="{34DE5A83-8513-C84B-B490-77B03F0A9494}" type="slidenum">
              <a:rPr lang="en-US"/>
              <a:pPr/>
              <a:t>‹N°›</a:t>
            </a:fld>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numéro de diapositive 2"/>
          <p:cNvSpPr>
            <a:spLocks noGrp="1"/>
          </p:cNvSpPr>
          <p:nvPr>
            <p:ph type="sldNum" sz="quarter" idx="10"/>
          </p:nvPr>
        </p:nvSpPr>
        <p:spPr/>
        <p:txBody>
          <a:bodyPr/>
          <a:lstStyle>
            <a:lvl1pPr>
              <a:defRPr smtClean="0"/>
            </a:lvl1pPr>
          </a:lstStyle>
          <a:p>
            <a:fld id="{F712873E-B067-634B-B49B-40ADADBF5E55}" type="slidenum">
              <a:rPr lang="en-US"/>
              <a:pPr/>
              <a:t>‹N°›</a:t>
            </a:fld>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lvl1pPr>
              <a:defRPr smtClean="0"/>
            </a:lvl1pPr>
          </a:lstStyle>
          <a:p>
            <a:fld id="{243FBAA0-A6B0-1A4E-946E-494E53F8C89E}" type="slidenum">
              <a:rPr lang="en-US"/>
              <a:pPr/>
              <a:t>‹N°›</a:t>
            </a:fld>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47" y="205106"/>
            <a:ext cx="3008189" cy="871481"/>
          </a:xfrm>
        </p:spPr>
        <p:txBody>
          <a:bodyPr anchor="b"/>
          <a:lstStyle>
            <a:lvl1pPr algn="l">
              <a:defRPr sz="1055" b="1"/>
            </a:lvl1pPr>
          </a:lstStyle>
          <a:p>
            <a:r>
              <a:rPr lang="fr-FR"/>
              <a:t>Cliquez et modifiez le titre</a:t>
            </a:r>
          </a:p>
        </p:txBody>
      </p:sp>
      <p:sp>
        <p:nvSpPr>
          <p:cNvPr id="3" name="Espace réservé du contenu 2"/>
          <p:cNvSpPr>
            <a:spLocks noGrp="1"/>
          </p:cNvSpPr>
          <p:nvPr>
            <p:ph idx="1"/>
          </p:nvPr>
        </p:nvSpPr>
        <p:spPr>
          <a:xfrm>
            <a:off x="3575224" y="205104"/>
            <a:ext cx="5111130" cy="4389221"/>
          </a:xfrm>
        </p:spPr>
        <p:txBody>
          <a:bodyPr/>
          <a:lstStyle>
            <a:lvl1pPr>
              <a:defRPr sz="1740"/>
            </a:lvl1pPr>
            <a:lvl2pPr>
              <a:defRPr sz="1529"/>
            </a:lvl2pPr>
            <a:lvl3pPr>
              <a:defRPr sz="1266"/>
            </a:lvl3pPr>
            <a:lvl4pPr>
              <a:defRPr sz="1055"/>
            </a:lvl4pPr>
            <a:lvl5pPr>
              <a:defRPr sz="1055"/>
            </a:lvl5pPr>
            <a:lvl6pPr>
              <a:defRPr sz="1055"/>
            </a:lvl6pPr>
            <a:lvl7pPr>
              <a:defRPr sz="1055"/>
            </a:lvl7pPr>
            <a:lvl8pPr>
              <a:defRPr sz="1055"/>
            </a:lvl8pPr>
            <a:lvl9pPr>
              <a:defRPr sz="1055"/>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647" y="1076586"/>
            <a:ext cx="3008189" cy="3517738"/>
          </a:xfrm>
        </p:spPr>
        <p:txBody>
          <a:bodyPr/>
          <a:lstStyle>
            <a:lvl1pPr marL="0" indent="0">
              <a:buNone/>
              <a:defRPr sz="738"/>
            </a:lvl1pPr>
            <a:lvl2pPr marL="241066" indent="0">
              <a:buNone/>
              <a:defRPr sz="633"/>
            </a:lvl2pPr>
            <a:lvl3pPr marL="482131" indent="0">
              <a:buNone/>
              <a:defRPr sz="527"/>
            </a:lvl3pPr>
            <a:lvl4pPr marL="723198" indent="0">
              <a:buNone/>
              <a:defRPr sz="527"/>
            </a:lvl4pPr>
            <a:lvl5pPr marL="964263" indent="0">
              <a:buNone/>
              <a:defRPr sz="527"/>
            </a:lvl5pPr>
            <a:lvl6pPr marL="1205329" indent="0">
              <a:buNone/>
              <a:defRPr sz="527"/>
            </a:lvl6pPr>
            <a:lvl7pPr marL="1446394" indent="0">
              <a:buNone/>
              <a:defRPr sz="527"/>
            </a:lvl7pPr>
            <a:lvl8pPr marL="1687461" indent="0">
              <a:buNone/>
              <a:defRPr sz="527"/>
            </a:lvl8pPr>
            <a:lvl9pPr marL="1928526" indent="0">
              <a:buNone/>
              <a:defRPr sz="527"/>
            </a:lvl9pPr>
          </a:lstStyle>
          <a:p>
            <a:pPr lvl="0"/>
            <a:r>
              <a:rPr lang="fr-FR"/>
              <a:t>Cliquez pour modifier les styles du texte du masque</a:t>
            </a:r>
          </a:p>
        </p:txBody>
      </p:sp>
      <p:sp>
        <p:nvSpPr>
          <p:cNvPr id="5" name="Espace réservé du numéro de diapositive 4"/>
          <p:cNvSpPr>
            <a:spLocks noGrp="1"/>
          </p:cNvSpPr>
          <p:nvPr>
            <p:ph type="sldNum" sz="quarter" idx="10"/>
          </p:nvPr>
        </p:nvSpPr>
        <p:spPr/>
        <p:txBody>
          <a:bodyPr/>
          <a:lstStyle>
            <a:lvl1pPr>
              <a:defRPr smtClean="0"/>
            </a:lvl1pPr>
          </a:lstStyle>
          <a:p>
            <a:fld id="{8184E4AD-2D95-A747-9013-508AD755DA32}" type="slidenum">
              <a:rPr lang="en-US"/>
              <a:pPr/>
              <a:t>‹N°›</a:t>
            </a:fld>
            <a:endParaRPr 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3600618"/>
            <a:ext cx="5486178" cy="425276"/>
          </a:xfrm>
        </p:spPr>
        <p:txBody>
          <a:bodyPr anchor="b"/>
          <a:lstStyle>
            <a:lvl1pPr algn="l">
              <a:defRPr sz="1055" b="1"/>
            </a:lvl1pPr>
          </a:lstStyle>
          <a:p>
            <a:r>
              <a:rPr lang="fr-FR"/>
              <a:t>Cliquez et modifiez le titre</a:t>
            </a:r>
          </a:p>
        </p:txBody>
      </p:sp>
      <p:sp>
        <p:nvSpPr>
          <p:cNvPr id="3" name="Espace réservé pour une image  2"/>
          <p:cNvSpPr>
            <a:spLocks noGrp="1"/>
          </p:cNvSpPr>
          <p:nvPr>
            <p:ph type="pic" idx="1"/>
          </p:nvPr>
        </p:nvSpPr>
        <p:spPr>
          <a:xfrm>
            <a:off x="1792635" y="459600"/>
            <a:ext cx="5486178" cy="3085766"/>
          </a:xfrm>
        </p:spPr>
        <p:txBody>
          <a:bodyPr/>
          <a:lstStyle>
            <a:lvl1pPr marL="0" indent="0">
              <a:buNone/>
              <a:defRPr sz="1740"/>
            </a:lvl1pPr>
            <a:lvl2pPr marL="241066" indent="0">
              <a:buNone/>
              <a:defRPr sz="1529"/>
            </a:lvl2pPr>
            <a:lvl3pPr marL="482131" indent="0">
              <a:buNone/>
              <a:defRPr sz="1266"/>
            </a:lvl3pPr>
            <a:lvl4pPr marL="723198" indent="0">
              <a:buNone/>
              <a:defRPr sz="1055"/>
            </a:lvl4pPr>
            <a:lvl5pPr marL="964263" indent="0">
              <a:buNone/>
              <a:defRPr sz="1055"/>
            </a:lvl5pPr>
            <a:lvl6pPr marL="1205329" indent="0">
              <a:buNone/>
              <a:defRPr sz="1055"/>
            </a:lvl6pPr>
            <a:lvl7pPr marL="1446394" indent="0">
              <a:buNone/>
              <a:defRPr sz="1055"/>
            </a:lvl7pPr>
            <a:lvl8pPr marL="1687461" indent="0">
              <a:buNone/>
              <a:defRPr sz="1055"/>
            </a:lvl8pPr>
            <a:lvl9pPr marL="1928526" indent="0">
              <a:buNone/>
              <a:defRPr sz="1055"/>
            </a:lvl9pPr>
          </a:lstStyle>
          <a:p>
            <a:endParaRPr lang="fr-FR" dirty="0"/>
          </a:p>
        </p:txBody>
      </p:sp>
      <p:sp>
        <p:nvSpPr>
          <p:cNvPr id="4" name="Espace réservé du texte 3"/>
          <p:cNvSpPr>
            <a:spLocks noGrp="1"/>
          </p:cNvSpPr>
          <p:nvPr>
            <p:ph type="body" sz="half" idx="2"/>
          </p:nvPr>
        </p:nvSpPr>
        <p:spPr>
          <a:xfrm>
            <a:off x="1792635" y="4025895"/>
            <a:ext cx="5486178" cy="603591"/>
          </a:xfrm>
        </p:spPr>
        <p:txBody>
          <a:bodyPr/>
          <a:lstStyle>
            <a:lvl1pPr marL="0" indent="0">
              <a:buNone/>
              <a:defRPr sz="738"/>
            </a:lvl1pPr>
            <a:lvl2pPr marL="241066" indent="0">
              <a:buNone/>
              <a:defRPr sz="633"/>
            </a:lvl2pPr>
            <a:lvl3pPr marL="482131" indent="0">
              <a:buNone/>
              <a:defRPr sz="527"/>
            </a:lvl3pPr>
            <a:lvl4pPr marL="723198" indent="0">
              <a:buNone/>
              <a:defRPr sz="527"/>
            </a:lvl4pPr>
            <a:lvl5pPr marL="964263" indent="0">
              <a:buNone/>
              <a:defRPr sz="527"/>
            </a:lvl5pPr>
            <a:lvl6pPr marL="1205329" indent="0">
              <a:buNone/>
              <a:defRPr sz="527"/>
            </a:lvl6pPr>
            <a:lvl7pPr marL="1446394" indent="0">
              <a:buNone/>
              <a:defRPr sz="527"/>
            </a:lvl7pPr>
            <a:lvl8pPr marL="1687461" indent="0">
              <a:buNone/>
              <a:defRPr sz="527"/>
            </a:lvl8pPr>
            <a:lvl9pPr marL="1928526" indent="0">
              <a:buNone/>
              <a:defRPr sz="527"/>
            </a:lvl9pPr>
          </a:lstStyle>
          <a:p>
            <a:pPr lvl="0"/>
            <a:r>
              <a:rPr lang="fr-FR"/>
              <a:t>Cliquez pour modifier les styles du texte du masque</a:t>
            </a:r>
          </a:p>
        </p:txBody>
      </p:sp>
      <p:sp>
        <p:nvSpPr>
          <p:cNvPr id="5" name="Espace réservé du numéro de diapositive 4"/>
          <p:cNvSpPr>
            <a:spLocks noGrp="1"/>
          </p:cNvSpPr>
          <p:nvPr>
            <p:ph type="sldNum" sz="quarter" idx="10"/>
          </p:nvPr>
        </p:nvSpPr>
        <p:spPr/>
        <p:txBody>
          <a:bodyPr/>
          <a:lstStyle>
            <a:lvl1pPr>
              <a:defRPr smtClean="0"/>
            </a:lvl1pPr>
          </a:lstStyle>
          <a:p>
            <a:fld id="{46FCD0A1-2755-AA45-AFA7-32A0A0DB4869}" type="slidenum">
              <a:rPr lang="en-US"/>
              <a:pPr/>
              <a:t>‹N°›</a:t>
            </a:fld>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7587" y="287983"/>
            <a:ext cx="7768827" cy="1198811"/>
          </a:xfrm>
          <a:prstGeom prst="rect">
            <a:avLst/>
          </a:prstGeom>
          <a:noFill/>
          <a:ln w="12700">
            <a:noFill/>
            <a:miter lim="800000"/>
            <a:headEnd/>
            <a:tailEnd/>
          </a:ln>
          <a:effectLst/>
        </p:spPr>
        <p:txBody>
          <a:bodyPr vert="horz" wrap="square" lIns="50796" tIns="50796" rIns="108592" bIns="50796" numCol="1" anchor="ctr" anchorCtr="0" compatLnSpc="1">
            <a:prstTxWarp prst="textNoShape">
              <a:avLst/>
            </a:prstTxWarp>
          </a:bodyPr>
          <a:lstStyle/>
          <a:p>
            <a:pPr lvl="0"/>
            <a:r>
              <a:rPr lang="en-US">
                <a:sym typeface="Times" pitchFamily="-111" charset="0"/>
              </a:rPr>
              <a:t>Cliquez et modifiez le titre</a:t>
            </a:r>
          </a:p>
        </p:txBody>
      </p:sp>
      <p:sp>
        <p:nvSpPr>
          <p:cNvPr id="1026" name="Rectangle 2"/>
          <p:cNvSpPr>
            <a:spLocks noGrp="1" noChangeArrowheads="1"/>
          </p:cNvSpPr>
          <p:nvPr>
            <p:ph type="body" idx="1"/>
          </p:nvPr>
        </p:nvSpPr>
        <p:spPr bwMode="auto">
          <a:xfrm>
            <a:off x="687587" y="1486794"/>
            <a:ext cx="7768827" cy="3656707"/>
          </a:xfrm>
          <a:prstGeom prst="rect">
            <a:avLst/>
          </a:prstGeom>
          <a:noFill/>
          <a:ln w="12700">
            <a:noFill/>
            <a:miter lim="800000"/>
            <a:headEnd/>
            <a:tailEnd/>
          </a:ln>
          <a:effectLst/>
        </p:spPr>
        <p:txBody>
          <a:bodyPr vert="horz" wrap="square" lIns="50796" tIns="50796" rIns="108592" bIns="50796" numCol="1" anchor="t" anchorCtr="0" compatLnSpc="1">
            <a:prstTxWarp prst="textNoShape">
              <a:avLst/>
            </a:prstTxWarp>
          </a:bodyPr>
          <a:lstStyle/>
          <a:p>
            <a:pPr lvl="0"/>
            <a:r>
              <a:rPr lang="en-US">
                <a:sym typeface="Times" pitchFamily="-111" charset="0"/>
              </a:rPr>
              <a:t>Cliquez pour modifier les styles du texte du masque</a:t>
            </a:r>
          </a:p>
          <a:p>
            <a:pPr lvl="1"/>
            <a:r>
              <a:rPr lang="en-US">
                <a:sym typeface="Times" pitchFamily="-111" charset="0"/>
              </a:rPr>
              <a:t>Deuxième niveau</a:t>
            </a:r>
          </a:p>
          <a:p>
            <a:pPr lvl="2"/>
            <a:r>
              <a:rPr lang="en-US">
                <a:sym typeface="Times" pitchFamily="-111" charset="0"/>
              </a:rPr>
              <a:t>Troisième niveau</a:t>
            </a:r>
          </a:p>
          <a:p>
            <a:pPr lvl="3"/>
            <a:r>
              <a:rPr lang="en-US">
                <a:sym typeface="Times" pitchFamily="-111" charset="0"/>
              </a:rPr>
              <a:t>Quatrième niveau</a:t>
            </a:r>
          </a:p>
          <a:p>
            <a:pPr lvl="4"/>
            <a:r>
              <a:rPr lang="en-US">
                <a:sym typeface="Times" pitchFamily="-111" charset="0"/>
              </a:rPr>
              <a:t>Cinquième niveau</a:t>
            </a:r>
          </a:p>
        </p:txBody>
      </p:sp>
      <p:sp>
        <p:nvSpPr>
          <p:cNvPr id="1027" name="Text Box 3"/>
          <p:cNvSpPr txBox="1">
            <a:spLocks noGrp="1" noChangeArrowheads="1"/>
          </p:cNvSpPr>
          <p:nvPr>
            <p:ph type="sldNum" sz="quarter" idx="4"/>
          </p:nvPr>
        </p:nvSpPr>
        <p:spPr bwMode="auto">
          <a:xfrm>
            <a:off x="7385969" y="4688086"/>
            <a:ext cx="241102" cy="207615"/>
          </a:xfrm>
          <a:prstGeom prst="rect">
            <a:avLst/>
          </a:prstGeom>
          <a:noFill/>
          <a:ln w="12700">
            <a:noFill/>
            <a:miter lim="800000"/>
            <a:headEnd/>
            <a:tailEnd/>
          </a:ln>
          <a:effectLst/>
        </p:spPr>
        <p:txBody>
          <a:bodyPr vert="horz" wrap="none" lIns="91434" tIns="45717" rIns="91434" bIns="45717" numCol="1" anchor="t" anchorCtr="0" compatLnSpc="1">
            <a:prstTxWarp prst="textNoShape">
              <a:avLst/>
            </a:prstTxWarp>
          </a:bodyPr>
          <a:lstStyle>
            <a:lvl1pPr>
              <a:defRPr sz="949">
                <a:solidFill>
                  <a:schemeClr val="tx1"/>
                </a:solidFill>
                <a:latin typeface="+mn-lt"/>
                <a:ea typeface="Times" pitchFamily="-111" charset="0"/>
                <a:cs typeface="Times" pitchFamily="-111" charset="0"/>
                <a:sym typeface="Times" pitchFamily="-111" charset="0"/>
              </a:defRPr>
            </a:lvl1pPr>
          </a:lstStyle>
          <a:p>
            <a:fld id="{C18BADB2-18C9-2A44-B609-E3E49176EB07}" type="slidenum">
              <a:rPr lang="en-US"/>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hdr="0" dt="0"/>
  <p:txStyles>
    <p:titleStyle>
      <a:lvl1pPr marL="2511" algn="ctr" rtl="0" fontAlgn="base">
        <a:spcBef>
          <a:spcPct val="0"/>
        </a:spcBef>
        <a:spcAft>
          <a:spcPct val="0"/>
        </a:spcAft>
        <a:defRPr sz="3269">
          <a:solidFill>
            <a:schemeClr val="tx1"/>
          </a:solidFill>
          <a:latin typeface="+mj-lt"/>
          <a:ea typeface="+mj-ea"/>
          <a:cs typeface="+mj-cs"/>
          <a:sym typeface="Times" pitchFamily="-111" charset="0"/>
        </a:defRPr>
      </a:lvl1pPr>
      <a:lvl2pPr marL="2511" algn="ctr" rtl="0" fontAlgn="base">
        <a:spcBef>
          <a:spcPct val="0"/>
        </a:spcBef>
        <a:spcAft>
          <a:spcPct val="0"/>
        </a:spcAft>
        <a:defRPr sz="3269">
          <a:solidFill>
            <a:schemeClr val="tx1"/>
          </a:solidFill>
          <a:latin typeface="Times" pitchFamily="-111" charset="0"/>
          <a:ea typeface="ヒラギノ明朝 Pro W3" pitchFamily="-111" charset="-128"/>
          <a:cs typeface="ヒラギノ明朝 Pro W3" pitchFamily="-111" charset="-128"/>
          <a:sym typeface="Times" pitchFamily="-111" charset="0"/>
        </a:defRPr>
      </a:lvl2pPr>
      <a:lvl3pPr marL="2511" algn="ctr" rtl="0" fontAlgn="base">
        <a:spcBef>
          <a:spcPct val="0"/>
        </a:spcBef>
        <a:spcAft>
          <a:spcPct val="0"/>
        </a:spcAft>
        <a:defRPr sz="3269">
          <a:solidFill>
            <a:schemeClr val="tx1"/>
          </a:solidFill>
          <a:latin typeface="Times" pitchFamily="-111" charset="0"/>
          <a:ea typeface="ヒラギノ明朝 Pro W3" pitchFamily="-111" charset="-128"/>
          <a:cs typeface="ヒラギノ明朝 Pro W3" pitchFamily="-111" charset="-128"/>
          <a:sym typeface="Times" pitchFamily="-111" charset="0"/>
        </a:defRPr>
      </a:lvl3pPr>
      <a:lvl4pPr marL="2511" algn="ctr" rtl="0" fontAlgn="base">
        <a:spcBef>
          <a:spcPct val="0"/>
        </a:spcBef>
        <a:spcAft>
          <a:spcPct val="0"/>
        </a:spcAft>
        <a:defRPr sz="3269">
          <a:solidFill>
            <a:schemeClr val="tx1"/>
          </a:solidFill>
          <a:latin typeface="Times" pitchFamily="-111" charset="0"/>
          <a:ea typeface="ヒラギノ明朝 Pro W3" pitchFamily="-111" charset="-128"/>
          <a:cs typeface="ヒラギノ明朝 Pro W3" pitchFamily="-111" charset="-128"/>
          <a:sym typeface="Times" pitchFamily="-111" charset="0"/>
        </a:defRPr>
      </a:lvl4pPr>
      <a:lvl5pPr marL="2511" algn="ctr" rtl="0" fontAlgn="base">
        <a:spcBef>
          <a:spcPct val="0"/>
        </a:spcBef>
        <a:spcAft>
          <a:spcPct val="0"/>
        </a:spcAft>
        <a:defRPr sz="3269">
          <a:solidFill>
            <a:schemeClr val="tx1"/>
          </a:solidFill>
          <a:latin typeface="Times" pitchFamily="-111" charset="0"/>
          <a:ea typeface="ヒラギノ明朝 Pro W3" pitchFamily="-111" charset="-128"/>
          <a:cs typeface="ヒラギノ明朝 Pro W3" pitchFamily="-111" charset="-128"/>
          <a:sym typeface="Times" pitchFamily="-111" charset="0"/>
        </a:defRPr>
      </a:lvl5pPr>
      <a:lvl6pPr marL="243577" algn="ctr" rtl="0" fontAlgn="base">
        <a:spcBef>
          <a:spcPct val="0"/>
        </a:spcBef>
        <a:spcAft>
          <a:spcPct val="0"/>
        </a:spcAft>
        <a:defRPr sz="3269">
          <a:solidFill>
            <a:schemeClr val="tx1"/>
          </a:solidFill>
          <a:latin typeface="Times" pitchFamily="-111" charset="0"/>
          <a:ea typeface="ヒラギノ明朝 Pro W3" pitchFamily="-111" charset="-128"/>
          <a:cs typeface="ヒラギノ明朝 Pro W3" pitchFamily="-111" charset="-128"/>
          <a:sym typeface="Times" pitchFamily="-111" charset="0"/>
        </a:defRPr>
      </a:lvl6pPr>
      <a:lvl7pPr marL="484642" algn="ctr" rtl="0" fontAlgn="base">
        <a:spcBef>
          <a:spcPct val="0"/>
        </a:spcBef>
        <a:spcAft>
          <a:spcPct val="0"/>
        </a:spcAft>
        <a:defRPr sz="3269">
          <a:solidFill>
            <a:schemeClr val="tx1"/>
          </a:solidFill>
          <a:latin typeface="Times" pitchFamily="-111" charset="0"/>
          <a:ea typeface="ヒラギノ明朝 Pro W3" pitchFamily="-111" charset="-128"/>
          <a:cs typeface="ヒラギノ明朝 Pro W3" pitchFamily="-111" charset="-128"/>
          <a:sym typeface="Times" pitchFamily="-111" charset="0"/>
        </a:defRPr>
      </a:lvl7pPr>
      <a:lvl8pPr marL="725709" algn="ctr" rtl="0" fontAlgn="base">
        <a:spcBef>
          <a:spcPct val="0"/>
        </a:spcBef>
        <a:spcAft>
          <a:spcPct val="0"/>
        </a:spcAft>
        <a:defRPr sz="3269">
          <a:solidFill>
            <a:schemeClr val="tx1"/>
          </a:solidFill>
          <a:latin typeface="Times" pitchFamily="-111" charset="0"/>
          <a:ea typeface="ヒラギノ明朝 Pro W3" pitchFamily="-111" charset="-128"/>
          <a:cs typeface="ヒラギノ明朝 Pro W3" pitchFamily="-111" charset="-128"/>
          <a:sym typeface="Times" pitchFamily="-111" charset="0"/>
        </a:defRPr>
      </a:lvl8pPr>
      <a:lvl9pPr marL="966775" algn="ctr" rtl="0" fontAlgn="base">
        <a:spcBef>
          <a:spcPct val="0"/>
        </a:spcBef>
        <a:spcAft>
          <a:spcPct val="0"/>
        </a:spcAft>
        <a:defRPr sz="3269">
          <a:solidFill>
            <a:schemeClr val="tx1"/>
          </a:solidFill>
          <a:latin typeface="Times" pitchFamily="-111" charset="0"/>
          <a:ea typeface="ヒラギノ明朝 Pro W3" pitchFamily="-111" charset="-128"/>
          <a:cs typeface="ヒラギノ明朝 Pro W3" pitchFamily="-111" charset="-128"/>
          <a:sym typeface="Times" pitchFamily="-111" charset="0"/>
        </a:defRPr>
      </a:lvl9pPr>
    </p:titleStyle>
    <p:bodyStyle>
      <a:lvl1pPr marL="201725" indent="-180799" algn="l" rtl="0" fontAlgn="base">
        <a:spcBef>
          <a:spcPts val="580"/>
        </a:spcBef>
        <a:spcAft>
          <a:spcPct val="0"/>
        </a:spcAft>
        <a:buClr>
          <a:srgbClr val="000000"/>
        </a:buClr>
        <a:buSzPct val="100000"/>
        <a:buFont typeface="Lucida Grande" pitchFamily="-111" charset="0"/>
        <a:buChar char="•"/>
        <a:defRPr sz="2267">
          <a:solidFill>
            <a:schemeClr val="tx1"/>
          </a:solidFill>
          <a:latin typeface="+mn-lt"/>
          <a:ea typeface="+mn-ea"/>
          <a:cs typeface="+mn-cs"/>
          <a:sym typeface="Times" pitchFamily="-111" charset="0"/>
        </a:defRPr>
      </a:lvl1pPr>
      <a:lvl2pPr marL="359088" indent="-150666" algn="l" rtl="0" fontAlgn="base">
        <a:spcBef>
          <a:spcPts val="527"/>
        </a:spcBef>
        <a:spcAft>
          <a:spcPct val="0"/>
        </a:spcAft>
        <a:buClr>
          <a:srgbClr val="000000"/>
        </a:buClr>
        <a:buSzPct val="100000"/>
        <a:buFont typeface="Lucida Grande" pitchFamily="-111" charset="0"/>
        <a:buChar char="–"/>
        <a:defRPr sz="2004">
          <a:solidFill>
            <a:schemeClr val="tx1"/>
          </a:solidFill>
          <a:latin typeface="+mn-lt"/>
          <a:ea typeface="+mn-ea"/>
          <a:cs typeface="+mn-cs"/>
          <a:sym typeface="Times" pitchFamily="-111" charset="0"/>
        </a:defRPr>
      </a:lvl2pPr>
      <a:lvl3pPr marL="570020" indent="-120533" algn="l" rtl="0" fontAlgn="base">
        <a:spcBef>
          <a:spcPts val="475"/>
        </a:spcBef>
        <a:spcAft>
          <a:spcPct val="0"/>
        </a:spcAft>
        <a:buClr>
          <a:srgbClr val="000000"/>
        </a:buClr>
        <a:buSzPct val="100000"/>
        <a:buFont typeface="Lucida Grande" pitchFamily="-111" charset="0"/>
        <a:buChar char="•"/>
        <a:defRPr sz="1793">
          <a:solidFill>
            <a:schemeClr val="tx1"/>
          </a:solidFill>
          <a:latin typeface="+mn-lt"/>
          <a:ea typeface="+mn-ea"/>
          <a:cs typeface="+mn-cs"/>
          <a:sym typeface="Times" pitchFamily="-111" charset="0"/>
        </a:defRPr>
      </a:lvl3pPr>
      <a:lvl4pPr marL="811086" indent="-120533" algn="l" rtl="0" fontAlgn="base">
        <a:spcBef>
          <a:spcPts val="369"/>
        </a:spcBef>
        <a:spcAft>
          <a:spcPct val="0"/>
        </a:spcAft>
        <a:buClr>
          <a:srgbClr val="000000"/>
        </a:buClr>
        <a:buSzPct val="100000"/>
        <a:buFont typeface="Lucida Grande" pitchFamily="-111" charset="0"/>
        <a:buChar char="–"/>
        <a:defRPr sz="1529">
          <a:solidFill>
            <a:schemeClr val="tx1"/>
          </a:solidFill>
          <a:latin typeface="+mn-lt"/>
          <a:ea typeface="+mn-ea"/>
          <a:cs typeface="+mn-cs"/>
          <a:sym typeface="Times" pitchFamily="-111" charset="0"/>
        </a:defRPr>
      </a:lvl4pPr>
      <a:lvl5pPr marL="1052152" indent="-120533" algn="l" rtl="0" fontAlgn="base">
        <a:spcBef>
          <a:spcPts val="369"/>
        </a:spcBef>
        <a:spcAft>
          <a:spcPct val="0"/>
        </a:spcAft>
        <a:buClr>
          <a:srgbClr val="000000"/>
        </a:buClr>
        <a:buSzPct val="100000"/>
        <a:buFont typeface="Lucida Grande" pitchFamily="-111" charset="0"/>
        <a:buChar char="»"/>
        <a:defRPr sz="1529">
          <a:solidFill>
            <a:schemeClr val="tx1"/>
          </a:solidFill>
          <a:latin typeface="+mn-lt"/>
          <a:ea typeface="+mn-ea"/>
          <a:cs typeface="+mn-cs"/>
          <a:sym typeface="Times" pitchFamily="-111" charset="0"/>
        </a:defRPr>
      </a:lvl5pPr>
      <a:lvl6pPr marL="1293217" indent="-120533" algn="l" rtl="0" fontAlgn="base">
        <a:spcBef>
          <a:spcPts val="369"/>
        </a:spcBef>
        <a:spcAft>
          <a:spcPct val="0"/>
        </a:spcAft>
        <a:buClr>
          <a:srgbClr val="000000"/>
        </a:buClr>
        <a:buSzPct val="100000"/>
        <a:buFont typeface="Lucida Grande" pitchFamily="-111" charset="0"/>
        <a:buChar char="»"/>
        <a:defRPr sz="1529">
          <a:solidFill>
            <a:schemeClr val="tx1"/>
          </a:solidFill>
          <a:latin typeface="+mn-lt"/>
          <a:ea typeface="+mn-ea"/>
          <a:cs typeface="+mn-cs"/>
          <a:sym typeface="Times" pitchFamily="-111" charset="0"/>
        </a:defRPr>
      </a:lvl6pPr>
      <a:lvl7pPr marL="1534284" indent="-120533" algn="l" rtl="0" fontAlgn="base">
        <a:spcBef>
          <a:spcPts val="369"/>
        </a:spcBef>
        <a:spcAft>
          <a:spcPct val="0"/>
        </a:spcAft>
        <a:buClr>
          <a:srgbClr val="000000"/>
        </a:buClr>
        <a:buSzPct val="100000"/>
        <a:buFont typeface="Lucida Grande" pitchFamily="-111" charset="0"/>
        <a:buChar char="»"/>
        <a:defRPr sz="1529">
          <a:solidFill>
            <a:schemeClr val="tx1"/>
          </a:solidFill>
          <a:latin typeface="+mn-lt"/>
          <a:ea typeface="+mn-ea"/>
          <a:cs typeface="+mn-cs"/>
          <a:sym typeface="Times" pitchFamily="-111" charset="0"/>
        </a:defRPr>
      </a:lvl7pPr>
      <a:lvl8pPr marL="1775349" indent="-120533" algn="l" rtl="0" fontAlgn="base">
        <a:spcBef>
          <a:spcPts val="369"/>
        </a:spcBef>
        <a:spcAft>
          <a:spcPct val="0"/>
        </a:spcAft>
        <a:buClr>
          <a:srgbClr val="000000"/>
        </a:buClr>
        <a:buSzPct val="100000"/>
        <a:buFont typeface="Lucida Grande" pitchFamily="-111" charset="0"/>
        <a:buChar char="»"/>
        <a:defRPr sz="1529">
          <a:solidFill>
            <a:schemeClr val="tx1"/>
          </a:solidFill>
          <a:latin typeface="+mn-lt"/>
          <a:ea typeface="+mn-ea"/>
          <a:cs typeface="+mn-cs"/>
          <a:sym typeface="Times" pitchFamily="-111" charset="0"/>
        </a:defRPr>
      </a:lvl8pPr>
      <a:lvl9pPr marL="2016415" indent="-120533" algn="l" rtl="0" fontAlgn="base">
        <a:spcBef>
          <a:spcPts val="369"/>
        </a:spcBef>
        <a:spcAft>
          <a:spcPct val="0"/>
        </a:spcAft>
        <a:buClr>
          <a:srgbClr val="000000"/>
        </a:buClr>
        <a:buSzPct val="100000"/>
        <a:buFont typeface="Lucida Grande" pitchFamily="-111" charset="0"/>
        <a:buChar char="»"/>
        <a:defRPr sz="1529">
          <a:solidFill>
            <a:schemeClr val="tx1"/>
          </a:solidFill>
          <a:latin typeface="+mn-lt"/>
          <a:ea typeface="+mn-ea"/>
          <a:cs typeface="+mn-cs"/>
          <a:sym typeface="Times" pitchFamily="-111" charset="0"/>
        </a:defRPr>
      </a:lvl9pPr>
    </p:bodyStyle>
    <p:otherStyle>
      <a:defPPr>
        <a:defRPr lang="fr-FR"/>
      </a:defPPr>
      <a:lvl1pPr marL="0" algn="l" defTabSz="241066" rtl="0" eaLnBrk="1" latinLnBrk="0" hangingPunct="1">
        <a:defRPr sz="949" kern="1200">
          <a:solidFill>
            <a:schemeClr val="tx1"/>
          </a:solidFill>
          <a:latin typeface="+mn-lt"/>
          <a:ea typeface="+mn-ea"/>
          <a:cs typeface="+mn-cs"/>
        </a:defRPr>
      </a:lvl1pPr>
      <a:lvl2pPr marL="241066" algn="l" defTabSz="241066" rtl="0" eaLnBrk="1" latinLnBrk="0" hangingPunct="1">
        <a:defRPr sz="949" kern="1200">
          <a:solidFill>
            <a:schemeClr val="tx1"/>
          </a:solidFill>
          <a:latin typeface="+mn-lt"/>
          <a:ea typeface="+mn-ea"/>
          <a:cs typeface="+mn-cs"/>
        </a:defRPr>
      </a:lvl2pPr>
      <a:lvl3pPr marL="482131" algn="l" defTabSz="241066" rtl="0" eaLnBrk="1" latinLnBrk="0" hangingPunct="1">
        <a:defRPr sz="949" kern="1200">
          <a:solidFill>
            <a:schemeClr val="tx1"/>
          </a:solidFill>
          <a:latin typeface="+mn-lt"/>
          <a:ea typeface="+mn-ea"/>
          <a:cs typeface="+mn-cs"/>
        </a:defRPr>
      </a:lvl3pPr>
      <a:lvl4pPr marL="723198" algn="l" defTabSz="241066" rtl="0" eaLnBrk="1" latinLnBrk="0" hangingPunct="1">
        <a:defRPr sz="949" kern="1200">
          <a:solidFill>
            <a:schemeClr val="tx1"/>
          </a:solidFill>
          <a:latin typeface="+mn-lt"/>
          <a:ea typeface="+mn-ea"/>
          <a:cs typeface="+mn-cs"/>
        </a:defRPr>
      </a:lvl4pPr>
      <a:lvl5pPr marL="964263" algn="l" defTabSz="241066" rtl="0" eaLnBrk="1" latinLnBrk="0" hangingPunct="1">
        <a:defRPr sz="949" kern="1200">
          <a:solidFill>
            <a:schemeClr val="tx1"/>
          </a:solidFill>
          <a:latin typeface="+mn-lt"/>
          <a:ea typeface="+mn-ea"/>
          <a:cs typeface="+mn-cs"/>
        </a:defRPr>
      </a:lvl5pPr>
      <a:lvl6pPr marL="1205329" algn="l" defTabSz="241066" rtl="0" eaLnBrk="1" latinLnBrk="0" hangingPunct="1">
        <a:defRPr sz="949" kern="1200">
          <a:solidFill>
            <a:schemeClr val="tx1"/>
          </a:solidFill>
          <a:latin typeface="+mn-lt"/>
          <a:ea typeface="+mn-ea"/>
          <a:cs typeface="+mn-cs"/>
        </a:defRPr>
      </a:lvl6pPr>
      <a:lvl7pPr marL="1446394" algn="l" defTabSz="241066" rtl="0" eaLnBrk="1" latinLnBrk="0" hangingPunct="1">
        <a:defRPr sz="949" kern="1200">
          <a:solidFill>
            <a:schemeClr val="tx1"/>
          </a:solidFill>
          <a:latin typeface="+mn-lt"/>
          <a:ea typeface="+mn-ea"/>
          <a:cs typeface="+mn-cs"/>
        </a:defRPr>
      </a:lvl7pPr>
      <a:lvl8pPr marL="1687461" algn="l" defTabSz="241066" rtl="0" eaLnBrk="1" latinLnBrk="0" hangingPunct="1">
        <a:defRPr sz="949" kern="1200">
          <a:solidFill>
            <a:schemeClr val="tx1"/>
          </a:solidFill>
          <a:latin typeface="+mn-lt"/>
          <a:ea typeface="+mn-ea"/>
          <a:cs typeface="+mn-cs"/>
        </a:defRPr>
      </a:lvl8pPr>
      <a:lvl9pPr marL="1928526" algn="l" defTabSz="241066" rtl="0" eaLnBrk="1" latinLnBrk="0" hangingPunct="1">
        <a:defRPr sz="9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ornil.com/" TargetMode="External"/><Relationship Id="rId7"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34.png"/><Relationship Id="rId7"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37.svg"/><Relationship Id="rId4" Type="http://schemas.openxmlformats.org/officeDocument/2006/relationships/image" Target="../media/image35.jp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3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jpg"/></Relationships>
</file>

<file path=ppt/slides/_rels/slide3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jpg"/></Relationships>
</file>

<file path=ppt/slides/_rels/slide3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3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3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3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3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82.jpg"/><Relationship Id="rId4" Type="http://schemas.openxmlformats.org/officeDocument/2006/relationships/image" Target="../media/image81.jp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7.emf"/></Relationships>
</file>

<file path=ppt/slides/_rels/slide4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8.png"/><Relationship Id="rId7" Type="http://schemas.openxmlformats.org/officeDocument/2006/relationships/image" Target="../media/image15.sv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87.emf"/><Relationship Id="rId4" Type="http://schemas.openxmlformats.org/officeDocument/2006/relationships/image" Target="../media/image89.png"/><Relationship Id="rId9" Type="http://schemas.openxmlformats.org/officeDocument/2006/relationships/image" Target="../media/image17.svg"/></Relationships>
</file>

<file path=ppt/slides/_rels/slide4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90.png"/><Relationship Id="rId7"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37.svg"/><Relationship Id="rId5" Type="http://schemas.openxmlformats.org/officeDocument/2006/relationships/image" Target="../media/image14.png"/><Relationship Id="rId10" Type="http://schemas.openxmlformats.org/officeDocument/2006/relationships/image" Target="../media/image36.png"/><Relationship Id="rId4" Type="http://schemas.openxmlformats.org/officeDocument/2006/relationships/image" Target="../media/image87.emf"/><Relationship Id="rId9" Type="http://schemas.openxmlformats.org/officeDocument/2006/relationships/image" Target="../media/image91.png"/></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www.cornil.com/"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9256"/>
            <a:ext cx="9086270" cy="1239269"/>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wrap="square" lIns="130003" tIns="65002" rIns="130003" bIns="65002">
            <a:spAutoFit/>
          </a:bodyPr>
          <a:lstStyle/>
          <a:p>
            <a:pPr algn="ctr" fontAlgn="auto">
              <a:spcBef>
                <a:spcPts val="0"/>
              </a:spcBef>
              <a:spcAft>
                <a:spcPts val="0"/>
              </a:spcAft>
              <a:defRPr/>
            </a:pPr>
            <a:r>
              <a:rPr lang="fr-FR" sz="3600" dirty="0">
                <a:latin typeface="Verdana"/>
                <a:cs typeface="Verdana"/>
              </a:rPr>
              <a:t>Atelier bureautique du Cilac</a:t>
            </a:r>
          </a:p>
          <a:p>
            <a:pPr algn="ctr" fontAlgn="auto">
              <a:spcBef>
                <a:spcPts val="0"/>
              </a:spcBef>
              <a:spcAft>
                <a:spcPts val="0"/>
              </a:spcAft>
              <a:defRPr/>
            </a:pPr>
            <a:r>
              <a:rPr lang="fr-FR" sz="3600" dirty="0">
                <a:latin typeface="Verdana"/>
                <a:cs typeface="Verdana"/>
              </a:rPr>
              <a:t>Yves Cornil</a:t>
            </a:r>
          </a:p>
        </p:txBody>
      </p:sp>
      <p:sp>
        <p:nvSpPr>
          <p:cNvPr id="6" name="ZoneTexte 5"/>
          <p:cNvSpPr txBox="1"/>
          <p:nvPr/>
        </p:nvSpPr>
        <p:spPr>
          <a:xfrm>
            <a:off x="-34296" y="1245497"/>
            <a:ext cx="9234670" cy="2842573"/>
          </a:xfrm>
          <a:prstGeom prst="rect">
            <a:avLst/>
          </a:prstGeom>
          <a:noFill/>
        </p:spPr>
        <p:txBody>
          <a:bodyPr wrap="square" rtlCol="0">
            <a:spAutoFit/>
          </a:bodyPr>
          <a:lstStyle/>
          <a:p>
            <a:pPr marL="56427" algn="ctr"/>
            <a:r>
              <a:rPr lang="fr-FR" sz="2000" i="1" dirty="0">
                <a:solidFill>
                  <a:srgbClr val="363099"/>
                </a:solidFill>
                <a:latin typeface="Verdana" pitchFamily="-109" charset="0"/>
                <a:ea typeface="Verdana" pitchFamily="-109" charset="0"/>
                <a:cs typeface="Verdana" pitchFamily="-109" charset="0"/>
                <a:sym typeface="Verdana" pitchFamily="-109" charset="0"/>
              </a:rPr>
              <a:t>Initiation et perfectionnement à l’utilisation de la micro-informatique.</a:t>
            </a:r>
          </a:p>
          <a:p>
            <a:pPr marL="56437"/>
            <a:r>
              <a:rPr lang="fr-FR" sz="3600" dirty="0">
                <a:solidFill>
                  <a:srgbClr val="FF000B"/>
                </a:solidFill>
                <a:latin typeface="Verdana" pitchFamily="-109" charset="0"/>
                <a:ea typeface="Verdana" pitchFamily="-109" charset="0"/>
                <a:cs typeface="Verdana" pitchFamily="-109" charset="0"/>
                <a:sym typeface="Verdana" pitchFamily="-109" charset="0"/>
              </a:rPr>
              <a:t>Initiation à macOS 12 Monterey</a:t>
            </a:r>
            <a:endParaRPr lang="fr-FR" sz="2400" dirty="0">
              <a:solidFill>
                <a:srgbClr val="FF000B"/>
              </a:solidFill>
              <a:latin typeface="Verdana" pitchFamily="-109" charset="0"/>
              <a:ea typeface="Verdana" pitchFamily="-109" charset="0"/>
              <a:cs typeface="Verdana" pitchFamily="-109" charset="0"/>
              <a:sym typeface="Verdana" pitchFamily="-109" charset="0"/>
            </a:endParaRPr>
          </a:p>
          <a:p>
            <a:pPr marL="56437"/>
            <a:r>
              <a:rPr lang="fr-FR" sz="2800" dirty="0">
                <a:solidFill>
                  <a:schemeClr val="accent2"/>
                </a:solidFill>
                <a:latin typeface="Verdana" pitchFamily="-109" charset="0"/>
                <a:ea typeface="Verdana" pitchFamily="-109" charset="0"/>
                <a:cs typeface="Verdana" pitchFamily="-109" charset="0"/>
                <a:sym typeface="Verdana" pitchFamily="-109" charset="0"/>
              </a:rPr>
              <a:t>Module 3.</a:t>
            </a:r>
          </a:p>
          <a:p>
            <a:pPr marL="56437"/>
            <a:r>
              <a:rPr lang="fr-FR" sz="2400" dirty="0">
                <a:solidFill>
                  <a:schemeClr val="accent2"/>
                </a:solidFill>
                <a:latin typeface="Verdana" pitchFamily="-109" charset="0"/>
                <a:ea typeface="Verdana" pitchFamily="-109" charset="0"/>
                <a:cs typeface="Verdana" pitchFamily="-109" charset="0"/>
                <a:sym typeface="Verdana" pitchFamily="-109" charset="0"/>
              </a:rPr>
              <a:t>Les comptes utilisateurs.</a:t>
            </a:r>
          </a:p>
          <a:p>
            <a:pPr marL="56437"/>
            <a:endParaRPr lang="fr-FR" dirty="0">
              <a:solidFill>
                <a:schemeClr val="accent2"/>
              </a:solidFill>
              <a:latin typeface="Verdana" pitchFamily="-109" charset="0"/>
              <a:ea typeface="Verdana" pitchFamily="-109" charset="0"/>
              <a:cs typeface="Verdana" pitchFamily="-109" charset="0"/>
              <a:sym typeface="Verdana" pitchFamily="-109" charset="0"/>
            </a:endParaRPr>
          </a:p>
          <a:p>
            <a:pPr marL="56437" algn="ctr"/>
            <a:r>
              <a:rPr lang="fr-FR" sz="1400" dirty="0">
                <a:solidFill>
                  <a:schemeClr val="accent2"/>
                </a:solidFill>
                <a:latin typeface="Verdana" pitchFamily="-109" charset="0"/>
                <a:ea typeface="Verdana" pitchFamily="-109" charset="0"/>
                <a:cs typeface="Verdana" pitchFamily="-109" charset="0"/>
                <a:sym typeface="Verdana" pitchFamily="-109" charset="0"/>
              </a:rPr>
              <a:t>23/04/2022</a:t>
            </a:r>
            <a:endParaRPr lang="fr-FR" sz="1400" dirty="0">
              <a:solidFill>
                <a:srgbClr val="3366FF"/>
              </a:solidFill>
              <a:latin typeface="Verdana" pitchFamily="-109" charset="0"/>
              <a:ea typeface="Verdana" pitchFamily="-109" charset="0"/>
              <a:cs typeface="Verdana" pitchFamily="-109" charset="0"/>
              <a:sym typeface="Verdana" pitchFamily="-109" charset="0"/>
            </a:endParaRPr>
          </a:p>
          <a:p>
            <a:pPr algn="ctr"/>
            <a:endParaRPr lang="fr-FR" dirty="0"/>
          </a:p>
        </p:txBody>
      </p:sp>
      <p:sp>
        <p:nvSpPr>
          <p:cNvPr id="7" name="ZoneTexte 6"/>
          <p:cNvSpPr txBox="1"/>
          <p:nvPr/>
        </p:nvSpPr>
        <p:spPr>
          <a:xfrm>
            <a:off x="3167057" y="4120794"/>
            <a:ext cx="3063211" cy="903581"/>
          </a:xfrm>
          <a:prstGeom prst="rect">
            <a:avLst/>
          </a:prstGeom>
          <a:noFill/>
        </p:spPr>
        <p:txBody>
          <a:bodyPr wrap="none" rtlCol="0">
            <a:spAutoFit/>
          </a:bodyPr>
          <a:lstStyle/>
          <a:p>
            <a:pPr algn="ctr"/>
            <a:r>
              <a:rPr lang="en-US" dirty="0">
                <a:latin typeface="Verdana" pitchFamily="-109" charset="0"/>
                <a:ea typeface="Verdana" pitchFamily="-109" charset="0"/>
                <a:cs typeface="Verdana" pitchFamily="-109" charset="0"/>
                <a:sym typeface="Verdana" pitchFamily="-109" charset="0"/>
              </a:rPr>
              <a:t>©Yves Cornil</a:t>
            </a:r>
            <a:r>
              <a:rPr lang="fr-FR" dirty="0">
                <a:latin typeface="Verdana" pitchFamily="-109" charset="0"/>
                <a:ea typeface="Verdana" pitchFamily="-109" charset="0"/>
                <a:cs typeface="Verdana" pitchFamily="-109" charset="0"/>
                <a:sym typeface="Verdana" pitchFamily="-109" charset="0"/>
              </a:rPr>
              <a:t> </a:t>
            </a:r>
            <a:br>
              <a:rPr lang="en-US" dirty="0">
                <a:latin typeface="Verdana" pitchFamily="-109" charset="0"/>
                <a:ea typeface="Verdana" pitchFamily="-109" charset="0"/>
                <a:cs typeface="Verdana" pitchFamily="-109" charset="0"/>
                <a:sym typeface="Verdana" pitchFamily="-109" charset="0"/>
              </a:rPr>
            </a:br>
            <a:r>
              <a:rPr lang="en-US" dirty="0">
                <a:solidFill>
                  <a:srgbClr val="17375E"/>
                </a:solidFill>
                <a:latin typeface="Verdana" pitchFamily="-109" charset="0"/>
                <a:ea typeface="Verdana" pitchFamily="-109" charset="0"/>
                <a:cs typeface="Verdana" pitchFamily="-109" charset="0"/>
                <a:sym typeface="Verdana" pitchFamily="-109" charset="0"/>
                <a:hlinkClick r:id="rId3"/>
              </a:rPr>
              <a:t>www.cornil.com</a:t>
            </a:r>
            <a:r>
              <a:rPr lang="en-US" dirty="0">
                <a:solidFill>
                  <a:srgbClr val="17375E"/>
                </a:solidFill>
                <a:latin typeface="Verdana" pitchFamily="-109" charset="0"/>
                <a:ea typeface="Verdana" pitchFamily="-109" charset="0"/>
                <a:cs typeface="Verdana" pitchFamily="-109" charset="0"/>
                <a:sym typeface="Verdana" pitchFamily="-109" charset="0"/>
              </a:rPr>
              <a:t> </a:t>
            </a:r>
          </a:p>
        </p:txBody>
      </p:sp>
      <p:sp>
        <p:nvSpPr>
          <p:cNvPr id="11" name="ZoneTexte 10"/>
          <p:cNvSpPr txBox="1"/>
          <p:nvPr/>
        </p:nvSpPr>
        <p:spPr>
          <a:xfrm>
            <a:off x="230920" y="4774487"/>
            <a:ext cx="184666" cy="369332"/>
          </a:xfrm>
          <a:prstGeom prst="rect">
            <a:avLst/>
          </a:prstGeom>
          <a:noFill/>
        </p:spPr>
        <p:txBody>
          <a:bodyPr wrap="none" rtlCol="0">
            <a:spAutoFit/>
          </a:bodyPr>
          <a:lstStyle/>
          <a:p>
            <a:endParaRPr lang="fr-FR" dirty="0"/>
          </a:p>
        </p:txBody>
      </p:sp>
      <p:pic>
        <p:nvPicPr>
          <p:cNvPr id="20" name="Picture 9" descr="logo-mvp"/>
          <p:cNvPicPr>
            <a:picLocks noChangeAspect="1" noChangeArrowheads="1"/>
          </p:cNvPicPr>
          <p:nvPr/>
        </p:nvPicPr>
        <p:blipFill>
          <a:blip r:embed="rId4"/>
          <a:srcRect/>
          <a:stretch>
            <a:fillRect/>
          </a:stretch>
        </p:blipFill>
        <p:spPr bwMode="auto">
          <a:xfrm>
            <a:off x="7447936" y="3997551"/>
            <a:ext cx="1233040" cy="496739"/>
          </a:xfrm>
          <a:prstGeom prst="rect">
            <a:avLst/>
          </a:prstGeom>
          <a:noFill/>
          <a:ln w="9525">
            <a:noFill/>
            <a:miter lim="800000"/>
            <a:headEnd/>
            <a:tailEnd/>
          </a:ln>
        </p:spPr>
      </p:pic>
      <p:pic>
        <p:nvPicPr>
          <p:cNvPr id="12" name="Image 11"/>
          <p:cNvPicPr>
            <a:picLocks noChangeAspect="1"/>
          </p:cNvPicPr>
          <p:nvPr/>
        </p:nvPicPr>
        <p:blipFill>
          <a:blip r:embed="rId5"/>
          <a:stretch>
            <a:fillRect/>
          </a:stretch>
        </p:blipFill>
        <p:spPr>
          <a:xfrm>
            <a:off x="148400" y="4245921"/>
            <a:ext cx="1496568" cy="713232"/>
          </a:xfrm>
          <a:prstGeom prst="rect">
            <a:avLst/>
          </a:prstGeom>
        </p:spPr>
      </p:pic>
      <p:pic>
        <p:nvPicPr>
          <p:cNvPr id="8" name="Image 7" descr="logo-conumTD.jpg">
            <a:extLst>
              <a:ext uri="{FF2B5EF4-FFF2-40B4-BE49-F238E27FC236}">
                <a16:creationId xmlns:a16="http://schemas.microsoft.com/office/drawing/2014/main" id="{AFE6890D-C900-7949-9F42-1E0E8FD995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400" y="3118137"/>
            <a:ext cx="1023750" cy="1023750"/>
          </a:xfrm>
          <a:prstGeom prst="rect">
            <a:avLst/>
          </a:prstGeom>
        </p:spPr>
      </p:pic>
      <p:pic>
        <p:nvPicPr>
          <p:cNvPr id="9" name="Image 8" descr="Une image contenant dessin&#10;&#10;Description générée automatiquement">
            <a:extLst>
              <a:ext uri="{FF2B5EF4-FFF2-40B4-BE49-F238E27FC236}">
                <a16:creationId xmlns:a16="http://schemas.microsoft.com/office/drawing/2014/main" id="{412FF503-F3BB-254A-9020-E51B7F75DD3C}"/>
              </a:ext>
            </a:extLst>
          </p:cNvPr>
          <p:cNvPicPr>
            <a:picLocks noChangeAspect="1"/>
          </p:cNvPicPr>
          <p:nvPr/>
        </p:nvPicPr>
        <p:blipFill>
          <a:blip r:embed="rId7"/>
          <a:stretch>
            <a:fillRect/>
          </a:stretch>
        </p:blipFill>
        <p:spPr>
          <a:xfrm>
            <a:off x="7447936" y="4607236"/>
            <a:ext cx="1547664" cy="451453"/>
          </a:xfrm>
          <a:prstGeom prst="rect">
            <a:avLst/>
          </a:prstGeom>
        </p:spPr>
      </p:pic>
    </p:spTree>
    <p:extLst>
      <p:ext uri="{BB962C8B-B14F-4D97-AF65-F5344CB8AC3E}">
        <p14:creationId xmlns:p14="http://schemas.microsoft.com/office/powerpoint/2010/main" val="11943881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 calcmode="lin" valueType="num">
                                      <p:cBhvr additive="base">
                                        <p:cTn id="1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3" end="3"/>
                                            </p:txEl>
                                          </p:spTgt>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3" presetClass="entr" presetSubtype="16" fill="hold" nodeType="after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anim calcmode="lin" valueType="num">
                                      <p:cBhvr>
                                        <p:cTn id="20"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21" dur="500" fill="hold"/>
                                        <p:tgtEl>
                                          <p:spTgt spid="6">
                                            <p:txEl>
                                              <p:pRg st="5" end="5"/>
                                            </p:txEl>
                                          </p:spTgt>
                                        </p:tgtEl>
                                        <p:attrNameLst>
                                          <p:attrName>ppt_h</p:attrName>
                                        </p:attrNameLst>
                                      </p:cBhvr>
                                      <p:tavLst>
                                        <p:tav tm="0">
                                          <p:val>
                                            <p:fltVal val="0"/>
                                          </p:val>
                                        </p:tav>
                                        <p:tav tm="100000">
                                          <p:val>
                                            <p:strVal val="#ppt_h"/>
                                          </p:val>
                                        </p:tav>
                                      </p:tavLst>
                                    </p:anim>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par>
                          <p:cTn id="27" fill="hold">
                            <p:stCondLst>
                              <p:cond delay="1500"/>
                            </p:stCondLst>
                            <p:childTnLst>
                              <p:par>
                                <p:cTn id="28" presetID="2" presetClass="entr" presetSubtype="1"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0-#ppt_h/2"/>
                                          </p:val>
                                        </p:tav>
                                        <p:tav tm="100000">
                                          <p:val>
                                            <p:strVal val="#ppt_y"/>
                                          </p:val>
                                        </p:tav>
                                      </p:tavLst>
                                    </p:anim>
                                  </p:childTnLst>
                                </p:cTn>
                              </p:par>
                            </p:childTnLst>
                          </p:cTn>
                        </p:par>
                        <p:par>
                          <p:cTn id="32" fill="hold">
                            <p:stCondLst>
                              <p:cond delay="2000"/>
                            </p:stCondLst>
                            <p:childTnLst>
                              <p:par>
                                <p:cTn id="33" presetID="2" presetClass="entr" presetSubtype="1"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1000" fill="hold"/>
                                        <p:tgtEl>
                                          <p:spTgt spid="20"/>
                                        </p:tgtEl>
                                        <p:attrNameLst>
                                          <p:attrName>ppt_x</p:attrName>
                                        </p:attrNameLst>
                                      </p:cBhvr>
                                      <p:tavLst>
                                        <p:tav tm="0">
                                          <p:val>
                                            <p:strVal val="#ppt_x"/>
                                          </p:val>
                                        </p:tav>
                                        <p:tav tm="100000">
                                          <p:val>
                                            <p:strVal val="#ppt_x"/>
                                          </p:val>
                                        </p:tav>
                                      </p:tavLst>
                                    </p:anim>
                                    <p:anim calcmode="lin" valueType="num">
                                      <p:cBhvr additive="base">
                                        <p:cTn id="36" dur="1000" fill="hold"/>
                                        <p:tgtEl>
                                          <p:spTgt spid="20"/>
                                        </p:tgtEl>
                                        <p:attrNameLst>
                                          <p:attrName>ppt_y</p:attrName>
                                        </p:attrNameLst>
                                      </p:cBhvr>
                                      <p:tavLst>
                                        <p:tav tm="0">
                                          <p:val>
                                            <p:strVal val="0-#ppt_h/2"/>
                                          </p:val>
                                        </p:tav>
                                        <p:tav tm="100000">
                                          <p:val>
                                            <p:strVal val="#ppt_y"/>
                                          </p:val>
                                        </p:tav>
                                      </p:tavLst>
                                    </p:anim>
                                  </p:childTnLst>
                                </p:cTn>
                              </p:par>
                            </p:childTnLst>
                          </p:cTn>
                        </p:par>
                        <p:par>
                          <p:cTn id="37" fill="hold">
                            <p:stCondLst>
                              <p:cond delay="3000"/>
                            </p:stCondLst>
                            <p:childTnLst>
                              <p:par>
                                <p:cTn id="38" presetID="2" presetClass="entr" presetSubtype="4"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par>
                          <p:cTn id="42" fill="hold">
                            <p:stCondLst>
                              <p:cond delay="3500"/>
                            </p:stCondLst>
                            <p:childTnLst>
                              <p:par>
                                <p:cTn id="43" presetID="2" presetClass="entr" presetSubtype="1"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27825"/>
            <a:ext cx="8759098" cy="574984"/>
          </a:xfrm>
        </p:spPr>
        <p:txBody>
          <a:bodyPr>
            <a:noAutofit/>
          </a:bodyPr>
          <a:lstStyle/>
          <a:p>
            <a:r>
              <a:rPr lang="fr-FR" sz="3600" dirty="0">
                <a:solidFill>
                  <a:srgbClr val="FF0000"/>
                </a:solidFill>
                <a:latin typeface="Verdana"/>
                <a:cs typeface="Verdana"/>
              </a:rPr>
              <a:t>Ouvrez le cadenas</a:t>
            </a: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10</a:t>
            </a:fld>
            <a:endParaRPr lang="en-US" dirty="0"/>
          </a:p>
        </p:txBody>
      </p:sp>
      <p:pic>
        <p:nvPicPr>
          <p:cNvPr id="4" name="Image 3">
            <a:extLst>
              <a:ext uri="{FF2B5EF4-FFF2-40B4-BE49-F238E27FC236}">
                <a16:creationId xmlns:a16="http://schemas.microsoft.com/office/drawing/2014/main" id="{7E71C21C-1F94-5743-ABF4-ECEFA623FDAF}"/>
              </a:ext>
            </a:extLst>
          </p:cNvPr>
          <p:cNvPicPr>
            <a:picLocks noChangeAspect="1"/>
          </p:cNvPicPr>
          <p:nvPr/>
        </p:nvPicPr>
        <p:blipFill>
          <a:blip r:embed="rId3"/>
          <a:stretch>
            <a:fillRect/>
          </a:stretch>
        </p:blipFill>
        <p:spPr>
          <a:xfrm>
            <a:off x="390063" y="495787"/>
            <a:ext cx="6881963" cy="4422855"/>
          </a:xfrm>
          <a:prstGeom prst="rect">
            <a:avLst/>
          </a:prstGeom>
        </p:spPr>
      </p:pic>
      <p:cxnSp>
        <p:nvCxnSpPr>
          <p:cNvPr id="5" name="Connecteur droit avec flèche 4">
            <a:extLst>
              <a:ext uri="{FF2B5EF4-FFF2-40B4-BE49-F238E27FC236}">
                <a16:creationId xmlns:a16="http://schemas.microsoft.com/office/drawing/2014/main" id="{622F84CA-B01B-C941-A0CB-7F5CF9FD5CDF}"/>
              </a:ext>
            </a:extLst>
          </p:cNvPr>
          <p:cNvCxnSpPr>
            <a:cxnSpLocks/>
          </p:cNvCxnSpPr>
          <p:nvPr/>
        </p:nvCxnSpPr>
        <p:spPr bwMode="auto">
          <a:xfrm flipH="1">
            <a:off x="755576" y="4322302"/>
            <a:ext cx="432048" cy="358324"/>
          </a:xfrm>
          <a:prstGeom prst="straightConnector1">
            <a:avLst/>
          </a:prstGeom>
          <a:solidFill>
            <a:srgbClr val="D7E2EE"/>
          </a:solidFill>
          <a:ln w="76200" cap="flat" cmpd="sng" algn="ctr">
            <a:solidFill>
              <a:srgbClr val="FF0000"/>
            </a:solidFill>
            <a:prstDash val="solid"/>
            <a:round/>
            <a:headEnd type="none" w="med" len="med"/>
            <a:tailEnd type="triangle"/>
          </a:ln>
          <a:effectLst/>
        </p:spPr>
      </p:cxnSp>
      <p:pic>
        <p:nvPicPr>
          <p:cNvPr id="6" name="Image 5">
            <a:extLst>
              <a:ext uri="{FF2B5EF4-FFF2-40B4-BE49-F238E27FC236}">
                <a16:creationId xmlns:a16="http://schemas.microsoft.com/office/drawing/2014/main" id="{E5D05F00-1615-524A-9ECF-43F4DBF1C989}"/>
              </a:ext>
            </a:extLst>
          </p:cNvPr>
          <p:cNvPicPr>
            <a:picLocks noChangeAspect="1"/>
          </p:cNvPicPr>
          <p:nvPr/>
        </p:nvPicPr>
        <p:blipFill>
          <a:blip r:embed="rId4"/>
          <a:stretch>
            <a:fillRect/>
          </a:stretch>
        </p:blipFill>
        <p:spPr>
          <a:xfrm>
            <a:off x="2771800" y="2143407"/>
            <a:ext cx="2345302" cy="25043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Graphique 6" descr="Badge 1 contour">
            <a:extLst>
              <a:ext uri="{FF2B5EF4-FFF2-40B4-BE49-F238E27FC236}">
                <a16:creationId xmlns:a16="http://schemas.microsoft.com/office/drawing/2014/main" id="{DA1B6B24-FACC-A04D-86EE-9D624DE5B8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2472" y="3750161"/>
            <a:ext cx="914400" cy="914400"/>
          </a:xfrm>
          <a:prstGeom prst="rect">
            <a:avLst/>
          </a:prstGeom>
        </p:spPr>
      </p:pic>
      <p:pic>
        <p:nvPicPr>
          <p:cNvPr id="8" name="Graphique 7" descr="Badge contour">
            <a:extLst>
              <a:ext uri="{FF2B5EF4-FFF2-40B4-BE49-F238E27FC236}">
                <a16:creationId xmlns:a16="http://schemas.microsoft.com/office/drawing/2014/main" id="{EEEAEC53-BC7B-9D43-993D-D8E6658AB2D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55976" y="3075806"/>
            <a:ext cx="914400" cy="914400"/>
          </a:xfrm>
          <a:prstGeom prst="rect">
            <a:avLst/>
          </a:prstGeom>
        </p:spPr>
      </p:pic>
    </p:spTree>
    <p:extLst>
      <p:ext uri="{BB962C8B-B14F-4D97-AF65-F5344CB8AC3E}">
        <p14:creationId xmlns:p14="http://schemas.microsoft.com/office/powerpoint/2010/main" val="8078783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27825"/>
            <a:ext cx="8759098" cy="574984"/>
          </a:xfrm>
        </p:spPr>
        <p:txBody>
          <a:bodyPr>
            <a:noAutofit/>
          </a:bodyPr>
          <a:lstStyle/>
          <a:p>
            <a:r>
              <a:rPr lang="fr-FR" sz="3600" dirty="0">
                <a:solidFill>
                  <a:srgbClr val="FF0000"/>
                </a:solidFill>
                <a:latin typeface="Verdana"/>
                <a:cs typeface="Verdana"/>
              </a:rPr>
              <a:t>Création du compte</a:t>
            </a: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11</a:t>
            </a:fld>
            <a:endParaRPr lang="en-US" dirty="0"/>
          </a:p>
        </p:txBody>
      </p:sp>
      <p:pic>
        <p:nvPicPr>
          <p:cNvPr id="4" name="Image 3">
            <a:extLst>
              <a:ext uri="{FF2B5EF4-FFF2-40B4-BE49-F238E27FC236}">
                <a16:creationId xmlns:a16="http://schemas.microsoft.com/office/drawing/2014/main" id="{ADFB6E1D-328A-6B4B-A635-5AABFDCACBDB}"/>
              </a:ext>
            </a:extLst>
          </p:cNvPr>
          <p:cNvPicPr>
            <a:picLocks noChangeAspect="1"/>
          </p:cNvPicPr>
          <p:nvPr/>
        </p:nvPicPr>
        <p:blipFill>
          <a:blip r:embed="rId3"/>
          <a:stretch>
            <a:fillRect/>
          </a:stretch>
        </p:blipFill>
        <p:spPr>
          <a:xfrm>
            <a:off x="395536" y="619326"/>
            <a:ext cx="6952253" cy="44699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 4">
            <a:extLst>
              <a:ext uri="{FF2B5EF4-FFF2-40B4-BE49-F238E27FC236}">
                <a16:creationId xmlns:a16="http://schemas.microsoft.com/office/drawing/2014/main" id="{04E99F33-32F2-024E-A8D4-9718A8B2EA38}"/>
              </a:ext>
            </a:extLst>
          </p:cNvPr>
          <p:cNvPicPr>
            <a:picLocks noChangeAspect="1"/>
          </p:cNvPicPr>
          <p:nvPr/>
        </p:nvPicPr>
        <p:blipFill>
          <a:blip r:embed="rId4"/>
          <a:stretch>
            <a:fillRect/>
          </a:stretch>
        </p:blipFill>
        <p:spPr>
          <a:xfrm>
            <a:off x="3635896" y="987574"/>
            <a:ext cx="4772129" cy="32857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6" name="Connecteur droit avec flèche 5">
            <a:extLst>
              <a:ext uri="{FF2B5EF4-FFF2-40B4-BE49-F238E27FC236}">
                <a16:creationId xmlns:a16="http://schemas.microsoft.com/office/drawing/2014/main" id="{A75DEAD6-332E-2E4B-AC01-729ACCE5F64C}"/>
              </a:ext>
            </a:extLst>
          </p:cNvPr>
          <p:cNvCxnSpPr>
            <a:cxnSpLocks/>
          </p:cNvCxnSpPr>
          <p:nvPr/>
        </p:nvCxnSpPr>
        <p:spPr bwMode="auto">
          <a:xfrm flipH="1" flipV="1">
            <a:off x="611560" y="4443683"/>
            <a:ext cx="255509" cy="369964"/>
          </a:xfrm>
          <a:prstGeom prst="straightConnector1">
            <a:avLst/>
          </a:prstGeom>
          <a:solidFill>
            <a:srgbClr val="D7E2EE"/>
          </a:solidFill>
          <a:ln w="762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31449693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27825"/>
            <a:ext cx="8759098" cy="574984"/>
          </a:xfrm>
        </p:spPr>
        <p:txBody>
          <a:bodyPr>
            <a:noAutofit/>
          </a:bodyPr>
          <a:lstStyle/>
          <a:p>
            <a:endParaRPr lang="fr-FR" sz="3600" dirty="0">
              <a:solidFill>
                <a:srgbClr val="FF0000"/>
              </a:solidFill>
              <a:latin typeface="Verdana"/>
              <a:cs typeface="Verdana"/>
            </a:endParaRP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12</a:t>
            </a:fld>
            <a:endParaRPr lang="en-US" dirty="0"/>
          </a:p>
        </p:txBody>
      </p:sp>
      <p:pic>
        <p:nvPicPr>
          <p:cNvPr id="4" name="Image 3">
            <a:extLst>
              <a:ext uri="{FF2B5EF4-FFF2-40B4-BE49-F238E27FC236}">
                <a16:creationId xmlns:a16="http://schemas.microsoft.com/office/drawing/2014/main" id="{F08D67D9-67CE-EB4F-B961-A294AE18DD0D}"/>
              </a:ext>
            </a:extLst>
          </p:cNvPr>
          <p:cNvPicPr>
            <a:picLocks noChangeAspect="1"/>
          </p:cNvPicPr>
          <p:nvPr/>
        </p:nvPicPr>
        <p:blipFill>
          <a:blip r:embed="rId3"/>
          <a:stretch>
            <a:fillRect/>
          </a:stretch>
        </p:blipFill>
        <p:spPr>
          <a:xfrm>
            <a:off x="539552" y="744763"/>
            <a:ext cx="5832648" cy="40114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 4">
            <a:extLst>
              <a:ext uri="{FF2B5EF4-FFF2-40B4-BE49-F238E27FC236}">
                <a16:creationId xmlns:a16="http://schemas.microsoft.com/office/drawing/2014/main" id="{15AE30A8-37BB-804A-A0DF-A4ACA4A5C549}"/>
              </a:ext>
            </a:extLst>
          </p:cNvPr>
          <p:cNvPicPr>
            <a:picLocks noChangeAspect="1"/>
          </p:cNvPicPr>
          <p:nvPr/>
        </p:nvPicPr>
        <p:blipFill>
          <a:blip r:embed="rId4"/>
          <a:stretch>
            <a:fillRect/>
          </a:stretch>
        </p:blipFill>
        <p:spPr>
          <a:xfrm>
            <a:off x="2996649" y="783356"/>
            <a:ext cx="5832648" cy="3974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214580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27825"/>
            <a:ext cx="8759098" cy="574984"/>
          </a:xfrm>
        </p:spPr>
        <p:txBody>
          <a:bodyPr>
            <a:noAutofit/>
          </a:bodyPr>
          <a:lstStyle/>
          <a:p>
            <a:endParaRPr lang="fr-FR" sz="3600" dirty="0">
              <a:solidFill>
                <a:srgbClr val="FF0000"/>
              </a:solidFill>
              <a:latin typeface="Verdana"/>
              <a:cs typeface="Verdana"/>
            </a:endParaRP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13</a:t>
            </a:fld>
            <a:endParaRPr lang="en-US" dirty="0"/>
          </a:p>
        </p:txBody>
      </p:sp>
      <p:pic>
        <p:nvPicPr>
          <p:cNvPr id="4" name="Image 3">
            <a:extLst>
              <a:ext uri="{FF2B5EF4-FFF2-40B4-BE49-F238E27FC236}">
                <a16:creationId xmlns:a16="http://schemas.microsoft.com/office/drawing/2014/main" id="{858B735C-FE14-A340-BF26-44C95FF32184}"/>
              </a:ext>
            </a:extLst>
          </p:cNvPr>
          <p:cNvPicPr>
            <a:picLocks noChangeAspect="1"/>
          </p:cNvPicPr>
          <p:nvPr/>
        </p:nvPicPr>
        <p:blipFill>
          <a:blip r:embed="rId3"/>
          <a:stretch>
            <a:fillRect/>
          </a:stretch>
        </p:blipFill>
        <p:spPr>
          <a:xfrm>
            <a:off x="688339" y="107555"/>
            <a:ext cx="7716692" cy="49070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4539205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76056" y="27824"/>
            <a:ext cx="3806491" cy="1415999"/>
          </a:xfrm>
        </p:spPr>
        <p:txBody>
          <a:bodyPr>
            <a:noAutofit/>
          </a:bodyPr>
          <a:lstStyle/>
          <a:p>
            <a:r>
              <a:rPr lang="fr-FR" sz="3600" dirty="0">
                <a:solidFill>
                  <a:srgbClr val="FF0000"/>
                </a:solidFill>
                <a:latin typeface="Verdana"/>
                <a:cs typeface="Verdana"/>
              </a:rPr>
              <a:t>Disque de démarrage</a:t>
            </a: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14</a:t>
            </a:fld>
            <a:endParaRPr lang="en-US" dirty="0"/>
          </a:p>
        </p:txBody>
      </p:sp>
      <p:pic>
        <p:nvPicPr>
          <p:cNvPr id="4" name="Image 3">
            <a:extLst>
              <a:ext uri="{FF2B5EF4-FFF2-40B4-BE49-F238E27FC236}">
                <a16:creationId xmlns:a16="http://schemas.microsoft.com/office/drawing/2014/main" id="{A8509ECD-3281-574B-B6E1-F279D4528F9B}"/>
              </a:ext>
            </a:extLst>
          </p:cNvPr>
          <p:cNvPicPr>
            <a:picLocks noChangeAspect="1"/>
          </p:cNvPicPr>
          <p:nvPr/>
        </p:nvPicPr>
        <p:blipFill>
          <a:blip r:embed="rId3"/>
          <a:stretch>
            <a:fillRect/>
          </a:stretch>
        </p:blipFill>
        <p:spPr>
          <a:xfrm>
            <a:off x="184447" y="195486"/>
            <a:ext cx="3806491" cy="1366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 4">
            <a:extLst>
              <a:ext uri="{FF2B5EF4-FFF2-40B4-BE49-F238E27FC236}">
                <a16:creationId xmlns:a16="http://schemas.microsoft.com/office/drawing/2014/main" id="{177B8B98-5D1A-0044-8521-5C4CEE88016F}"/>
              </a:ext>
            </a:extLst>
          </p:cNvPr>
          <p:cNvPicPr>
            <a:picLocks noChangeAspect="1"/>
          </p:cNvPicPr>
          <p:nvPr/>
        </p:nvPicPr>
        <p:blipFill>
          <a:blip r:embed="rId4"/>
          <a:stretch>
            <a:fillRect/>
          </a:stretch>
        </p:blipFill>
        <p:spPr>
          <a:xfrm>
            <a:off x="539551" y="1888534"/>
            <a:ext cx="3032067" cy="14753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 5">
            <a:extLst>
              <a:ext uri="{FF2B5EF4-FFF2-40B4-BE49-F238E27FC236}">
                <a16:creationId xmlns:a16="http://schemas.microsoft.com/office/drawing/2014/main" id="{9963D3AC-C1B9-2844-B3AD-55E2AB1D2FD2}"/>
              </a:ext>
            </a:extLst>
          </p:cNvPr>
          <p:cNvPicPr>
            <a:picLocks noChangeAspect="1"/>
          </p:cNvPicPr>
          <p:nvPr/>
        </p:nvPicPr>
        <p:blipFill>
          <a:blip r:embed="rId5"/>
          <a:stretch>
            <a:fillRect/>
          </a:stretch>
        </p:blipFill>
        <p:spPr>
          <a:xfrm>
            <a:off x="4028449" y="2427734"/>
            <a:ext cx="4800848" cy="18980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0" name="Connecteur droit avec flèche 9">
            <a:extLst>
              <a:ext uri="{FF2B5EF4-FFF2-40B4-BE49-F238E27FC236}">
                <a16:creationId xmlns:a16="http://schemas.microsoft.com/office/drawing/2014/main" id="{89AB4776-B9F2-3B43-8B15-CCBFBCA3A48B}"/>
              </a:ext>
            </a:extLst>
          </p:cNvPr>
          <p:cNvCxnSpPr>
            <a:cxnSpLocks/>
          </p:cNvCxnSpPr>
          <p:nvPr/>
        </p:nvCxnSpPr>
        <p:spPr bwMode="auto">
          <a:xfrm flipH="1">
            <a:off x="1979712" y="1443824"/>
            <a:ext cx="1296144" cy="444710"/>
          </a:xfrm>
          <a:prstGeom prst="straightConnector1">
            <a:avLst/>
          </a:prstGeom>
          <a:solidFill>
            <a:srgbClr val="D7E2EE"/>
          </a:solidFill>
          <a:ln w="76200" cap="flat" cmpd="sng" algn="ctr">
            <a:solidFill>
              <a:srgbClr val="FF0000"/>
            </a:solidFill>
            <a:prstDash val="solid"/>
            <a:round/>
            <a:headEnd type="none" w="med" len="med"/>
            <a:tailEnd type="triangle"/>
          </a:ln>
          <a:effectLst/>
        </p:spPr>
      </p:cxnSp>
      <p:cxnSp>
        <p:nvCxnSpPr>
          <p:cNvPr id="12" name="Connecteur droit avec flèche 11">
            <a:extLst>
              <a:ext uri="{FF2B5EF4-FFF2-40B4-BE49-F238E27FC236}">
                <a16:creationId xmlns:a16="http://schemas.microsoft.com/office/drawing/2014/main" id="{89CDAA82-9116-EF40-93C4-DE5955F79C3F}"/>
              </a:ext>
            </a:extLst>
          </p:cNvPr>
          <p:cNvCxnSpPr>
            <a:cxnSpLocks/>
          </p:cNvCxnSpPr>
          <p:nvPr/>
        </p:nvCxnSpPr>
        <p:spPr bwMode="auto">
          <a:xfrm>
            <a:off x="3335595" y="2771401"/>
            <a:ext cx="804357" cy="0"/>
          </a:xfrm>
          <a:prstGeom prst="straightConnector1">
            <a:avLst/>
          </a:prstGeom>
          <a:solidFill>
            <a:srgbClr val="D7E2EE"/>
          </a:solidFill>
          <a:ln w="762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34836510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0"/>
                            </p:stCondLst>
                            <p:childTnLst>
                              <p:par>
                                <p:cTn id="17" presetID="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27825"/>
            <a:ext cx="8759098" cy="574984"/>
          </a:xfrm>
        </p:spPr>
        <p:txBody>
          <a:bodyPr>
            <a:noAutofit/>
          </a:bodyPr>
          <a:lstStyle/>
          <a:p>
            <a:r>
              <a:rPr lang="fr-FR" sz="3600" dirty="0">
                <a:solidFill>
                  <a:srgbClr val="FF0000"/>
                </a:solidFill>
                <a:latin typeface="Verdana"/>
                <a:cs typeface="Verdana"/>
              </a:rPr>
              <a:t>Création d’un compte administrateur</a:t>
            </a: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15</a:t>
            </a:fld>
            <a:endParaRPr lang="en-US" dirty="0"/>
          </a:p>
        </p:txBody>
      </p:sp>
      <p:pic>
        <p:nvPicPr>
          <p:cNvPr id="4" name="Image 3">
            <a:extLst>
              <a:ext uri="{FF2B5EF4-FFF2-40B4-BE49-F238E27FC236}">
                <a16:creationId xmlns:a16="http://schemas.microsoft.com/office/drawing/2014/main" id="{1F595A01-0A56-804E-A787-8456AFC781E0}"/>
              </a:ext>
            </a:extLst>
          </p:cNvPr>
          <p:cNvPicPr>
            <a:picLocks noChangeAspect="1"/>
          </p:cNvPicPr>
          <p:nvPr/>
        </p:nvPicPr>
        <p:blipFill>
          <a:blip r:embed="rId3"/>
          <a:stretch>
            <a:fillRect/>
          </a:stretch>
        </p:blipFill>
        <p:spPr>
          <a:xfrm>
            <a:off x="194152" y="724160"/>
            <a:ext cx="6477210" cy="4209770"/>
          </a:xfrm>
          <a:prstGeom prst="rect">
            <a:avLst/>
          </a:prstGeom>
        </p:spPr>
      </p:pic>
      <p:pic>
        <p:nvPicPr>
          <p:cNvPr id="5" name="Image 4">
            <a:extLst>
              <a:ext uri="{FF2B5EF4-FFF2-40B4-BE49-F238E27FC236}">
                <a16:creationId xmlns:a16="http://schemas.microsoft.com/office/drawing/2014/main" id="{4D09B001-CE95-CA4C-A057-A479D55763AD}"/>
              </a:ext>
            </a:extLst>
          </p:cNvPr>
          <p:cNvPicPr>
            <a:picLocks noChangeAspect="1"/>
          </p:cNvPicPr>
          <p:nvPr/>
        </p:nvPicPr>
        <p:blipFill>
          <a:blip r:embed="rId4"/>
          <a:stretch>
            <a:fillRect/>
          </a:stretch>
        </p:blipFill>
        <p:spPr>
          <a:xfrm>
            <a:off x="4139952" y="1059582"/>
            <a:ext cx="2032000" cy="1257300"/>
          </a:xfrm>
          <a:prstGeom prst="rect">
            <a:avLst/>
          </a:prstGeom>
        </p:spPr>
      </p:pic>
      <p:pic>
        <p:nvPicPr>
          <p:cNvPr id="6" name="Image 5">
            <a:extLst>
              <a:ext uri="{FF2B5EF4-FFF2-40B4-BE49-F238E27FC236}">
                <a16:creationId xmlns:a16="http://schemas.microsoft.com/office/drawing/2014/main" id="{E83E7D28-5392-1D47-B86C-F75A7B335EAA}"/>
              </a:ext>
            </a:extLst>
          </p:cNvPr>
          <p:cNvPicPr>
            <a:picLocks noChangeAspect="1"/>
          </p:cNvPicPr>
          <p:nvPr/>
        </p:nvPicPr>
        <p:blipFill>
          <a:blip r:embed="rId5"/>
          <a:stretch>
            <a:fillRect/>
          </a:stretch>
        </p:blipFill>
        <p:spPr>
          <a:xfrm>
            <a:off x="2377348" y="1059582"/>
            <a:ext cx="5318851" cy="36648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90236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16</a:t>
            </a:fld>
            <a:endParaRPr lang="en-US" dirty="0"/>
          </a:p>
        </p:txBody>
      </p:sp>
      <p:pic>
        <p:nvPicPr>
          <p:cNvPr id="4" name="Image 3">
            <a:extLst>
              <a:ext uri="{FF2B5EF4-FFF2-40B4-BE49-F238E27FC236}">
                <a16:creationId xmlns:a16="http://schemas.microsoft.com/office/drawing/2014/main" id="{4B8B2ECC-94D2-FD4E-B8E0-6D9963E0BAED}"/>
              </a:ext>
            </a:extLst>
          </p:cNvPr>
          <p:cNvPicPr>
            <a:picLocks noChangeAspect="1"/>
          </p:cNvPicPr>
          <p:nvPr/>
        </p:nvPicPr>
        <p:blipFill>
          <a:blip r:embed="rId3"/>
          <a:stretch>
            <a:fillRect/>
          </a:stretch>
        </p:blipFill>
        <p:spPr>
          <a:xfrm>
            <a:off x="539552" y="187127"/>
            <a:ext cx="7501424" cy="47692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735472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76056" y="27824"/>
            <a:ext cx="3806491" cy="1415999"/>
          </a:xfrm>
        </p:spPr>
        <p:txBody>
          <a:bodyPr>
            <a:noAutofit/>
          </a:bodyPr>
          <a:lstStyle/>
          <a:p>
            <a:r>
              <a:rPr lang="fr-FR" sz="3600" dirty="0">
                <a:solidFill>
                  <a:srgbClr val="FF0000"/>
                </a:solidFill>
                <a:latin typeface="Verdana"/>
                <a:cs typeface="Verdana"/>
              </a:rPr>
              <a:t>Disque de démarrage</a:t>
            </a: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17</a:t>
            </a:fld>
            <a:endParaRPr lang="en-US" dirty="0"/>
          </a:p>
        </p:txBody>
      </p:sp>
      <p:pic>
        <p:nvPicPr>
          <p:cNvPr id="4" name="Image 3">
            <a:extLst>
              <a:ext uri="{FF2B5EF4-FFF2-40B4-BE49-F238E27FC236}">
                <a16:creationId xmlns:a16="http://schemas.microsoft.com/office/drawing/2014/main" id="{A8509ECD-3281-574B-B6E1-F279D4528F9B}"/>
              </a:ext>
            </a:extLst>
          </p:cNvPr>
          <p:cNvPicPr>
            <a:picLocks noChangeAspect="1"/>
          </p:cNvPicPr>
          <p:nvPr/>
        </p:nvPicPr>
        <p:blipFill>
          <a:blip r:embed="rId3"/>
          <a:stretch>
            <a:fillRect/>
          </a:stretch>
        </p:blipFill>
        <p:spPr>
          <a:xfrm>
            <a:off x="236019" y="86973"/>
            <a:ext cx="3307430" cy="11872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0" name="Connecteur droit avec flèche 9">
            <a:extLst>
              <a:ext uri="{FF2B5EF4-FFF2-40B4-BE49-F238E27FC236}">
                <a16:creationId xmlns:a16="http://schemas.microsoft.com/office/drawing/2014/main" id="{89AB4776-B9F2-3B43-8B15-CCBFBCA3A48B}"/>
              </a:ext>
            </a:extLst>
          </p:cNvPr>
          <p:cNvCxnSpPr>
            <a:cxnSpLocks/>
          </p:cNvCxnSpPr>
          <p:nvPr/>
        </p:nvCxnSpPr>
        <p:spPr bwMode="auto">
          <a:xfrm flipH="1">
            <a:off x="1619672" y="1059582"/>
            <a:ext cx="1224136" cy="784282"/>
          </a:xfrm>
          <a:prstGeom prst="straightConnector1">
            <a:avLst/>
          </a:prstGeom>
          <a:solidFill>
            <a:srgbClr val="D7E2EE"/>
          </a:solidFill>
          <a:ln w="76200" cap="flat" cmpd="sng" algn="ctr">
            <a:solidFill>
              <a:srgbClr val="FF0000"/>
            </a:solidFill>
            <a:prstDash val="solid"/>
            <a:round/>
            <a:headEnd type="none" w="med" len="med"/>
            <a:tailEnd type="triangle"/>
          </a:ln>
          <a:effectLst/>
        </p:spPr>
      </p:cxnSp>
      <p:pic>
        <p:nvPicPr>
          <p:cNvPr id="7" name="Image 6">
            <a:extLst>
              <a:ext uri="{FF2B5EF4-FFF2-40B4-BE49-F238E27FC236}">
                <a16:creationId xmlns:a16="http://schemas.microsoft.com/office/drawing/2014/main" id="{E9FC8512-52DD-7047-B0B2-E0F6AE50C93C}"/>
              </a:ext>
            </a:extLst>
          </p:cNvPr>
          <p:cNvPicPr>
            <a:picLocks noChangeAspect="1"/>
          </p:cNvPicPr>
          <p:nvPr/>
        </p:nvPicPr>
        <p:blipFill>
          <a:blip r:embed="rId4"/>
          <a:stretch>
            <a:fillRect/>
          </a:stretch>
        </p:blipFill>
        <p:spPr>
          <a:xfrm>
            <a:off x="184447" y="1912065"/>
            <a:ext cx="3307429" cy="11564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 7">
            <a:extLst>
              <a:ext uri="{FF2B5EF4-FFF2-40B4-BE49-F238E27FC236}">
                <a16:creationId xmlns:a16="http://schemas.microsoft.com/office/drawing/2014/main" id="{50ED5769-2915-D04D-ADC4-A2F510F32DD5}"/>
              </a:ext>
            </a:extLst>
          </p:cNvPr>
          <p:cNvPicPr>
            <a:picLocks noChangeAspect="1"/>
          </p:cNvPicPr>
          <p:nvPr/>
        </p:nvPicPr>
        <p:blipFill>
          <a:blip r:embed="rId5"/>
          <a:stretch>
            <a:fillRect/>
          </a:stretch>
        </p:blipFill>
        <p:spPr>
          <a:xfrm>
            <a:off x="3990938" y="2244284"/>
            <a:ext cx="4930812" cy="19003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3" name="Connecteur droit avec flèche 12">
            <a:extLst>
              <a:ext uri="{FF2B5EF4-FFF2-40B4-BE49-F238E27FC236}">
                <a16:creationId xmlns:a16="http://schemas.microsoft.com/office/drawing/2014/main" id="{CA184124-C0F9-2F4D-86FA-6344B5DDAFFB}"/>
              </a:ext>
            </a:extLst>
          </p:cNvPr>
          <p:cNvCxnSpPr>
            <a:cxnSpLocks/>
          </p:cNvCxnSpPr>
          <p:nvPr/>
        </p:nvCxnSpPr>
        <p:spPr bwMode="auto">
          <a:xfrm>
            <a:off x="3265224" y="2715766"/>
            <a:ext cx="804357" cy="0"/>
          </a:xfrm>
          <a:prstGeom prst="straightConnector1">
            <a:avLst/>
          </a:prstGeom>
          <a:solidFill>
            <a:srgbClr val="D7E2EE"/>
          </a:solidFill>
          <a:ln w="762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51322483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27825"/>
            <a:ext cx="8759098" cy="574984"/>
          </a:xfrm>
        </p:spPr>
        <p:txBody>
          <a:bodyPr>
            <a:noAutofit/>
          </a:bodyPr>
          <a:lstStyle/>
          <a:p>
            <a:r>
              <a:rPr lang="fr-FR" sz="3600" dirty="0">
                <a:solidFill>
                  <a:srgbClr val="FF0000"/>
                </a:solidFill>
                <a:latin typeface="Verdana"/>
                <a:cs typeface="Verdana"/>
              </a:rPr>
              <a:t>Changement d’utilisateur</a:t>
            </a: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18</a:t>
            </a:fld>
            <a:endParaRPr lang="en-US" dirty="0"/>
          </a:p>
        </p:txBody>
      </p:sp>
      <p:pic>
        <p:nvPicPr>
          <p:cNvPr id="4" name="Image 3">
            <a:extLst>
              <a:ext uri="{FF2B5EF4-FFF2-40B4-BE49-F238E27FC236}">
                <a16:creationId xmlns:a16="http://schemas.microsoft.com/office/drawing/2014/main" id="{ACDAB959-2909-7A48-86D8-442D62FBC21C}"/>
              </a:ext>
            </a:extLst>
          </p:cNvPr>
          <p:cNvPicPr>
            <a:picLocks noChangeAspect="1"/>
          </p:cNvPicPr>
          <p:nvPr/>
        </p:nvPicPr>
        <p:blipFill>
          <a:blip r:embed="rId3"/>
          <a:stretch>
            <a:fillRect/>
          </a:stretch>
        </p:blipFill>
        <p:spPr>
          <a:xfrm>
            <a:off x="176306" y="843558"/>
            <a:ext cx="8532440" cy="1376200"/>
          </a:xfrm>
          <a:prstGeom prst="rect">
            <a:avLst/>
          </a:prstGeom>
        </p:spPr>
      </p:pic>
      <p:pic>
        <p:nvPicPr>
          <p:cNvPr id="6" name="Image 5">
            <a:extLst>
              <a:ext uri="{FF2B5EF4-FFF2-40B4-BE49-F238E27FC236}">
                <a16:creationId xmlns:a16="http://schemas.microsoft.com/office/drawing/2014/main" id="{C00442DC-779D-254B-B3A6-718864D31A05}"/>
              </a:ext>
            </a:extLst>
          </p:cNvPr>
          <p:cNvPicPr>
            <a:picLocks noChangeAspect="1"/>
          </p:cNvPicPr>
          <p:nvPr/>
        </p:nvPicPr>
        <p:blipFill>
          <a:blip r:embed="rId4"/>
          <a:stretch>
            <a:fillRect/>
          </a:stretch>
        </p:blipFill>
        <p:spPr>
          <a:xfrm>
            <a:off x="323528" y="1272576"/>
            <a:ext cx="5323245" cy="3661354"/>
          </a:xfrm>
          <a:prstGeom prst="rect">
            <a:avLst/>
          </a:prstGeom>
        </p:spPr>
      </p:pic>
      <p:cxnSp>
        <p:nvCxnSpPr>
          <p:cNvPr id="7" name="Connecteur droit avec flèche 6">
            <a:extLst>
              <a:ext uri="{FF2B5EF4-FFF2-40B4-BE49-F238E27FC236}">
                <a16:creationId xmlns:a16="http://schemas.microsoft.com/office/drawing/2014/main" id="{CD2EAACF-9E62-9849-9B38-1478F76855B7}"/>
              </a:ext>
            </a:extLst>
          </p:cNvPr>
          <p:cNvCxnSpPr>
            <a:cxnSpLocks/>
          </p:cNvCxnSpPr>
          <p:nvPr/>
        </p:nvCxnSpPr>
        <p:spPr bwMode="auto">
          <a:xfrm flipH="1">
            <a:off x="7164288" y="807554"/>
            <a:ext cx="504056" cy="72008"/>
          </a:xfrm>
          <a:prstGeom prst="straightConnector1">
            <a:avLst/>
          </a:prstGeom>
          <a:solidFill>
            <a:srgbClr val="D7E2EE"/>
          </a:solidFill>
          <a:ln w="76200" cap="flat" cmpd="sng" algn="ctr">
            <a:solidFill>
              <a:srgbClr val="FF0000"/>
            </a:solidFill>
            <a:prstDash val="solid"/>
            <a:round/>
            <a:headEnd type="none" w="med" len="med"/>
            <a:tailEnd type="triangle"/>
          </a:ln>
          <a:effectLst/>
        </p:spPr>
      </p:cxnSp>
      <p:cxnSp>
        <p:nvCxnSpPr>
          <p:cNvPr id="10" name="Connecteur droit avec flèche 9">
            <a:extLst>
              <a:ext uri="{FF2B5EF4-FFF2-40B4-BE49-F238E27FC236}">
                <a16:creationId xmlns:a16="http://schemas.microsoft.com/office/drawing/2014/main" id="{178C0A6C-0D0D-3345-9CAA-476C4BF6450B}"/>
              </a:ext>
            </a:extLst>
          </p:cNvPr>
          <p:cNvCxnSpPr>
            <a:cxnSpLocks/>
          </p:cNvCxnSpPr>
          <p:nvPr/>
        </p:nvCxnSpPr>
        <p:spPr bwMode="auto">
          <a:xfrm flipH="1" flipV="1">
            <a:off x="6372200" y="1272576"/>
            <a:ext cx="300362" cy="340329"/>
          </a:xfrm>
          <a:prstGeom prst="straightConnector1">
            <a:avLst/>
          </a:prstGeom>
          <a:solidFill>
            <a:srgbClr val="D7E2EE"/>
          </a:solidFill>
          <a:ln w="76200" cap="flat" cmpd="sng" algn="ctr">
            <a:solidFill>
              <a:srgbClr val="FF0000"/>
            </a:solidFill>
            <a:prstDash val="solid"/>
            <a:round/>
            <a:headEnd type="none" w="med" len="med"/>
            <a:tailEnd type="triangle"/>
          </a:ln>
          <a:effectLst/>
        </p:spPr>
      </p:cxnSp>
      <p:pic>
        <p:nvPicPr>
          <p:cNvPr id="12" name="Graphique 11" descr="Badge 1 contour">
            <a:extLst>
              <a:ext uri="{FF2B5EF4-FFF2-40B4-BE49-F238E27FC236}">
                <a16:creationId xmlns:a16="http://schemas.microsoft.com/office/drawing/2014/main" id="{1A6BC11B-18B1-0748-9AF2-A3AFFAC44E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16316" y="265984"/>
            <a:ext cx="914400" cy="914400"/>
          </a:xfrm>
          <a:prstGeom prst="rect">
            <a:avLst/>
          </a:prstGeom>
        </p:spPr>
      </p:pic>
      <p:pic>
        <p:nvPicPr>
          <p:cNvPr id="13" name="Graphique 12" descr="Badge contour">
            <a:extLst>
              <a:ext uri="{FF2B5EF4-FFF2-40B4-BE49-F238E27FC236}">
                <a16:creationId xmlns:a16="http://schemas.microsoft.com/office/drawing/2014/main" id="{B5A39AE4-E6D2-9247-A66D-015C9CF725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72200" y="1442740"/>
            <a:ext cx="914400" cy="914400"/>
          </a:xfrm>
          <a:prstGeom prst="rect">
            <a:avLst/>
          </a:prstGeom>
        </p:spPr>
      </p:pic>
      <p:pic>
        <p:nvPicPr>
          <p:cNvPr id="15" name="Graphique 14" descr="Badge 3 contour">
            <a:extLst>
              <a:ext uri="{FF2B5EF4-FFF2-40B4-BE49-F238E27FC236}">
                <a16:creationId xmlns:a16="http://schemas.microsoft.com/office/drawing/2014/main" id="{EC438A01-0800-4D48-A12E-AEDEF27BA9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14800" y="2114550"/>
            <a:ext cx="914400" cy="914400"/>
          </a:xfrm>
          <a:prstGeom prst="rect">
            <a:avLst/>
          </a:prstGeom>
        </p:spPr>
      </p:pic>
    </p:spTree>
    <p:extLst>
      <p:ext uri="{BB962C8B-B14F-4D97-AF65-F5344CB8AC3E}">
        <p14:creationId xmlns:p14="http://schemas.microsoft.com/office/powerpoint/2010/main" val="39321364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0"/>
                            </p:stCondLst>
                            <p:childTnLst>
                              <p:par>
                                <p:cTn id="11" presetID="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000" fill="hold"/>
                                        <p:tgtEl>
                                          <p:spTgt spid="6"/>
                                        </p:tgtEl>
                                        <p:attrNameLst>
                                          <p:attrName>ppt_x</p:attrName>
                                        </p:attrNameLst>
                                      </p:cBhvr>
                                      <p:tavLst>
                                        <p:tav tm="0">
                                          <p:val>
                                            <p:strVal val="#ppt_x"/>
                                          </p:val>
                                        </p:tav>
                                        <p:tav tm="100000">
                                          <p:val>
                                            <p:strVal val="#ppt_x"/>
                                          </p:val>
                                        </p:tav>
                                      </p:tavLst>
                                    </p:anim>
                                    <p:anim calcmode="lin" valueType="num">
                                      <p:cBhvr additive="base">
                                        <p:cTn id="14" dur="2000" fill="hold"/>
                                        <p:tgtEl>
                                          <p:spTgt spid="6"/>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27825"/>
            <a:ext cx="8759098" cy="574984"/>
          </a:xfrm>
        </p:spPr>
        <p:txBody>
          <a:bodyPr>
            <a:noAutofit/>
          </a:bodyPr>
          <a:lstStyle/>
          <a:p>
            <a:r>
              <a:rPr lang="fr-FR" sz="3600" dirty="0">
                <a:solidFill>
                  <a:srgbClr val="FF0000"/>
                </a:solidFill>
                <a:latin typeface="Verdana"/>
                <a:cs typeface="Verdana"/>
              </a:rPr>
              <a:t>Première connexion à un compte</a:t>
            </a: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19</a:t>
            </a:fld>
            <a:endParaRPr lang="en-US" dirty="0"/>
          </a:p>
        </p:txBody>
      </p:sp>
      <p:pic>
        <p:nvPicPr>
          <p:cNvPr id="5" name="Image 4">
            <a:extLst>
              <a:ext uri="{FF2B5EF4-FFF2-40B4-BE49-F238E27FC236}">
                <a16:creationId xmlns:a16="http://schemas.microsoft.com/office/drawing/2014/main" id="{9A7C1F85-6ABE-8440-9D03-3715DE750EBD}"/>
              </a:ext>
            </a:extLst>
          </p:cNvPr>
          <p:cNvPicPr>
            <a:picLocks noChangeAspect="1"/>
          </p:cNvPicPr>
          <p:nvPr/>
        </p:nvPicPr>
        <p:blipFill>
          <a:blip r:embed="rId3"/>
          <a:stretch>
            <a:fillRect/>
          </a:stretch>
        </p:blipFill>
        <p:spPr>
          <a:xfrm>
            <a:off x="196729" y="771550"/>
            <a:ext cx="2975080" cy="2232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 9">
            <a:extLst>
              <a:ext uri="{FF2B5EF4-FFF2-40B4-BE49-F238E27FC236}">
                <a16:creationId xmlns:a16="http://schemas.microsoft.com/office/drawing/2014/main" id="{7CBF12B8-51C3-2D4C-8102-2DE202F4F64D}"/>
              </a:ext>
            </a:extLst>
          </p:cNvPr>
          <p:cNvPicPr>
            <a:picLocks noChangeAspect="1"/>
          </p:cNvPicPr>
          <p:nvPr/>
        </p:nvPicPr>
        <p:blipFill>
          <a:blip r:embed="rId4"/>
          <a:stretch>
            <a:fillRect/>
          </a:stretch>
        </p:blipFill>
        <p:spPr>
          <a:xfrm>
            <a:off x="3551554" y="764616"/>
            <a:ext cx="5157192" cy="3867894"/>
          </a:xfrm>
          <a:prstGeom prst="rect">
            <a:avLst/>
          </a:prstGeom>
        </p:spPr>
      </p:pic>
      <p:sp>
        <p:nvSpPr>
          <p:cNvPr id="11" name="ZoneTexte 10">
            <a:extLst>
              <a:ext uri="{FF2B5EF4-FFF2-40B4-BE49-F238E27FC236}">
                <a16:creationId xmlns:a16="http://schemas.microsoft.com/office/drawing/2014/main" id="{55586EAB-6E1B-E143-9D07-FAB0C81B4C22}"/>
              </a:ext>
            </a:extLst>
          </p:cNvPr>
          <p:cNvSpPr txBox="1"/>
          <p:nvPr/>
        </p:nvSpPr>
        <p:spPr>
          <a:xfrm>
            <a:off x="1049592" y="3517928"/>
            <a:ext cx="2088232" cy="130920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fr-FR" dirty="0"/>
              <a:t>Configurer maintenant ou plus tard</a:t>
            </a:r>
          </a:p>
        </p:txBody>
      </p:sp>
      <p:sp>
        <p:nvSpPr>
          <p:cNvPr id="12" name="Étoile à 7 branches 11">
            <a:extLst>
              <a:ext uri="{FF2B5EF4-FFF2-40B4-BE49-F238E27FC236}">
                <a16:creationId xmlns:a16="http://schemas.microsoft.com/office/drawing/2014/main" id="{6832DF70-7EB4-2847-9A1F-A09A57CFEC23}"/>
              </a:ext>
            </a:extLst>
          </p:cNvPr>
          <p:cNvSpPr/>
          <p:nvPr/>
        </p:nvSpPr>
        <p:spPr bwMode="auto">
          <a:xfrm>
            <a:off x="7553084" y="3003342"/>
            <a:ext cx="1512168" cy="1231070"/>
          </a:xfrm>
          <a:prstGeom prst="star7">
            <a:avLst/>
          </a:prstGeom>
          <a:solidFill>
            <a:srgbClr val="D7E2EE"/>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sz="4200" b="0" i="0" u="none" strike="noStrike" cap="none" normalizeH="0" baseline="0" dirty="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sym typeface="Bradley Hand ITC TT-Bold" pitchFamily="-111" charset="0"/>
              </a:rPr>
              <a:t> </a:t>
            </a:r>
          </a:p>
        </p:txBody>
      </p:sp>
      <p:sp>
        <p:nvSpPr>
          <p:cNvPr id="13" name="ZoneTexte 12">
            <a:extLst>
              <a:ext uri="{FF2B5EF4-FFF2-40B4-BE49-F238E27FC236}">
                <a16:creationId xmlns:a16="http://schemas.microsoft.com/office/drawing/2014/main" id="{39296610-082B-D643-9CDE-BC463EBC96A4}"/>
              </a:ext>
            </a:extLst>
          </p:cNvPr>
          <p:cNvSpPr txBox="1"/>
          <p:nvPr/>
        </p:nvSpPr>
        <p:spPr>
          <a:xfrm>
            <a:off x="7717901" y="3357267"/>
            <a:ext cx="1224676" cy="523220"/>
          </a:xfrm>
          <a:prstGeom prst="rect">
            <a:avLst/>
          </a:prstGeom>
          <a:noFill/>
        </p:spPr>
        <p:txBody>
          <a:bodyPr wrap="square" rtlCol="0">
            <a:spAutoFit/>
          </a:bodyPr>
          <a:lstStyle/>
          <a:p>
            <a:r>
              <a:rPr lang="fr-FR" sz="1400" dirty="0">
                <a:solidFill>
                  <a:srgbClr val="FF0000"/>
                </a:solidFill>
                <a:latin typeface="Verdana" panose="020B0604030504040204" pitchFamily="34" charset="0"/>
                <a:ea typeface="Verdana" panose="020B0604030504040204" pitchFamily="34" charset="0"/>
                <a:cs typeface="Verdana" panose="020B0604030504040204" pitchFamily="34" charset="0"/>
              </a:rPr>
              <a:t>1ere connexion</a:t>
            </a:r>
          </a:p>
        </p:txBody>
      </p:sp>
    </p:spTree>
    <p:extLst>
      <p:ext uri="{BB962C8B-B14F-4D97-AF65-F5344CB8AC3E}">
        <p14:creationId xmlns:p14="http://schemas.microsoft.com/office/powerpoint/2010/main" val="34090231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personne, intérieur, homme, ordinateur&#10;&#10;Description générée automatiquement">
            <a:extLst>
              <a:ext uri="{FF2B5EF4-FFF2-40B4-BE49-F238E27FC236}">
                <a16:creationId xmlns:a16="http://schemas.microsoft.com/office/drawing/2014/main" id="{963D44D3-1282-D544-91BF-96EC116AE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
        <p:nvSpPr>
          <p:cNvPr id="9" name="AutoShape 6"/>
          <p:cNvSpPr>
            <a:spLocks/>
          </p:cNvSpPr>
          <p:nvPr/>
        </p:nvSpPr>
        <p:spPr bwMode="auto">
          <a:xfrm>
            <a:off x="234175" y="3383312"/>
            <a:ext cx="8087422" cy="1638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ctr">
              <a:defRPr/>
            </a:pPr>
            <a:r>
              <a:rPr lang="fr-FR" sz="3797" dirty="0">
                <a:solidFill>
                  <a:schemeClr val="bg1"/>
                </a:solidFill>
                <a:cs typeface="Helvetica" charset="0"/>
              </a:rPr>
              <a:t>Les ateliers du CILAC</a:t>
            </a:r>
          </a:p>
          <a:p>
            <a:pPr algn="ctr">
              <a:defRPr/>
            </a:pPr>
            <a:r>
              <a:rPr lang="fr-FR" sz="2531" dirty="0">
                <a:solidFill>
                  <a:schemeClr val="bg1"/>
                </a:solidFill>
                <a:cs typeface="Helvetica" charset="0"/>
              </a:rPr>
              <a:t>Saison 2021-2022</a:t>
            </a:r>
          </a:p>
        </p:txBody>
      </p:sp>
      <p:sp>
        <p:nvSpPr>
          <p:cNvPr id="4" name="Espace réservé de la date 3">
            <a:extLst>
              <a:ext uri="{FF2B5EF4-FFF2-40B4-BE49-F238E27FC236}">
                <a16:creationId xmlns:a16="http://schemas.microsoft.com/office/drawing/2014/main" id="{E7E442A4-2A6A-214C-8E99-2BCEB6818C10}"/>
              </a:ext>
            </a:extLst>
          </p:cNvPr>
          <p:cNvSpPr>
            <a:spLocks noGrp="1"/>
          </p:cNvSpPr>
          <p:nvPr>
            <p:ph type="dt" sz="half" idx="10"/>
          </p:nvPr>
        </p:nvSpPr>
        <p:spPr/>
        <p:txBody>
          <a:bodyPr/>
          <a:lstStyle/>
          <a:p>
            <a:fld id="{E5882898-BD84-A240-95F2-E743F1ABB0DD}" type="datetime1">
              <a:rPr lang="fr-FR" smtClean="0"/>
              <a:t>23/04/2022</a:t>
            </a:fld>
            <a:endParaRPr lang="fr-FR" dirty="0"/>
          </a:p>
        </p:txBody>
      </p:sp>
      <p:sp>
        <p:nvSpPr>
          <p:cNvPr id="5" name="Espace réservé du numéro de diapositive 4">
            <a:extLst>
              <a:ext uri="{FF2B5EF4-FFF2-40B4-BE49-F238E27FC236}">
                <a16:creationId xmlns:a16="http://schemas.microsoft.com/office/drawing/2014/main" id="{D359402C-D9D2-7B4C-9016-914BE849509A}"/>
              </a:ext>
            </a:extLst>
          </p:cNvPr>
          <p:cNvSpPr>
            <a:spLocks noGrp="1"/>
          </p:cNvSpPr>
          <p:nvPr>
            <p:ph type="sldNum" sz="quarter" idx="12"/>
          </p:nvPr>
        </p:nvSpPr>
        <p:spPr>
          <a:xfrm>
            <a:off x="6553200" y="4767263"/>
            <a:ext cx="2133600" cy="273844"/>
          </a:xfrm>
          <a:prstGeom prst="rect">
            <a:avLst/>
          </a:prstGeom>
        </p:spPr>
        <p:txBody>
          <a:bodyPr vert="horz" lIns="91440" tIns="45720" rIns="91440" bIns="4572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9B9A59-2D09-0442-AF7A-E7B0493C6BAD}" type="slidenum">
              <a:rPr lang="fr-FR" smtClean="0"/>
              <a:pPr/>
              <a:t>2</a:t>
            </a:fld>
            <a:endParaRPr lang="fr-FR" dirty="0"/>
          </a:p>
        </p:txBody>
      </p:sp>
    </p:spTree>
    <p:extLst>
      <p:ext uri="{BB962C8B-B14F-4D97-AF65-F5344CB8AC3E}">
        <p14:creationId xmlns:p14="http://schemas.microsoft.com/office/powerpoint/2010/main" val="12789217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afterEffect">
                                  <p:stCondLst>
                                    <p:cond delay="0"/>
                                  </p:st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9">
                                            <p:txEl>
                                              <p:pRg st="0" end="0"/>
                                            </p:txEl>
                                          </p:spTgt>
                                        </p:tgtEl>
                                        <p:attrNameLst>
                                          <p:attrName>ppt_w</p:attrName>
                                        </p:attrNameLst>
                                      </p:cBhvr>
                                    </p:anim>
                                    <p:anim by="(#ppt_w*0.50)" calcmode="lin" valueType="num">
                                      <p:cBhvr>
                                        <p:cTn id="8" dur="500" decel="50000" autoRev="1" fill="hold">
                                          <p:stCondLst>
                                            <p:cond delay="0"/>
                                          </p:stCondLst>
                                        </p:cTn>
                                        <p:tgtEl>
                                          <p:spTgt spid="9">
                                            <p:txEl>
                                              <p:pRg st="0" end="0"/>
                                            </p:txEl>
                                          </p:spTgt>
                                        </p:tgtEl>
                                        <p:attrNameLst>
                                          <p:attrName>ppt_x</p:attrName>
                                        </p:attrNameLst>
                                      </p:cBhvr>
                                    </p:anim>
                                    <p:anim from="(-#ppt_h/2)" to="(#ppt_y)" calcmode="lin" valueType="num">
                                      <p:cBhvr>
                                        <p:cTn id="9" dur="1000" fill="hold">
                                          <p:stCondLst>
                                            <p:cond delay="0"/>
                                          </p:stCondLst>
                                        </p:cTn>
                                        <p:tgtEl>
                                          <p:spTgt spid="9">
                                            <p:txEl>
                                              <p:pRg st="0" end="0"/>
                                            </p:txEl>
                                          </p:spTgt>
                                        </p:tgtEl>
                                        <p:attrNameLst>
                                          <p:attrName>ppt_y</p:attrName>
                                        </p:attrNameLst>
                                      </p:cBhvr>
                                    </p:anim>
                                    <p:animRot by="21600000">
                                      <p:cBhvr>
                                        <p:cTn id="10" dur="1000" fill="hold">
                                          <p:stCondLst>
                                            <p:cond delay="0"/>
                                          </p:stCondLst>
                                        </p:cTn>
                                        <p:tgtEl>
                                          <p:spTgt spid="9">
                                            <p:txEl>
                                              <p:pRg st="0" end="0"/>
                                            </p:txEl>
                                          </p:spTgt>
                                        </p:tgtEl>
                                        <p:attrNameLst>
                                          <p:attrName>r</p:attrName>
                                        </p:attrNameLst>
                                      </p:cBhvr>
                                    </p:animRot>
                                  </p:childTnLst>
                                </p:cTn>
                              </p:par>
                            </p:childTnLst>
                          </p:cTn>
                        </p:par>
                        <p:par>
                          <p:cTn id="11" fill="hold">
                            <p:stCondLst>
                              <p:cond delay="2700"/>
                            </p:stCondLst>
                            <p:childTnLst>
                              <p:par>
                                <p:cTn id="12" presetID="56" presetClass="entr" presetSubtype="0" fill="hold" nodeType="afterEffect">
                                  <p:stCondLst>
                                    <p:cond delay="0"/>
                                  </p:stCondLst>
                                  <p:iterate type="lt">
                                    <p:tmPct val="10000"/>
                                  </p:iterate>
                                  <p:childTnLst>
                                    <p:set>
                                      <p:cBhvr>
                                        <p:cTn id="13" dur="1" fill="hold">
                                          <p:stCondLst>
                                            <p:cond delay="0"/>
                                          </p:stCondLst>
                                        </p:cTn>
                                        <p:tgtEl>
                                          <p:spTgt spid="9">
                                            <p:txEl>
                                              <p:pRg st="1" end="1"/>
                                            </p:txEl>
                                          </p:spTgt>
                                        </p:tgtEl>
                                        <p:attrNameLst>
                                          <p:attrName>style.visibility</p:attrName>
                                        </p:attrNameLst>
                                      </p:cBhvr>
                                      <p:to>
                                        <p:strVal val="visible"/>
                                      </p:to>
                                    </p:set>
                                    <p:anim by="(-#ppt_w*2)" calcmode="lin" valueType="num">
                                      <p:cBhvr rctx="PPT">
                                        <p:cTn id="14" dur="500" autoRev="1" fill="hold">
                                          <p:stCondLst>
                                            <p:cond delay="0"/>
                                          </p:stCondLst>
                                        </p:cTn>
                                        <p:tgtEl>
                                          <p:spTgt spid="9">
                                            <p:txEl>
                                              <p:pRg st="1" end="1"/>
                                            </p:txEl>
                                          </p:spTgt>
                                        </p:tgtEl>
                                        <p:attrNameLst>
                                          <p:attrName>ppt_w</p:attrName>
                                        </p:attrNameLst>
                                      </p:cBhvr>
                                    </p:anim>
                                    <p:anim by="(#ppt_w*0.50)" calcmode="lin" valueType="num">
                                      <p:cBhvr>
                                        <p:cTn id="15" dur="500" decel="50000" autoRev="1" fill="hold">
                                          <p:stCondLst>
                                            <p:cond delay="0"/>
                                          </p:stCondLst>
                                        </p:cTn>
                                        <p:tgtEl>
                                          <p:spTgt spid="9">
                                            <p:txEl>
                                              <p:pRg st="1" end="1"/>
                                            </p:txEl>
                                          </p:spTgt>
                                        </p:tgtEl>
                                        <p:attrNameLst>
                                          <p:attrName>ppt_x</p:attrName>
                                        </p:attrNameLst>
                                      </p:cBhvr>
                                    </p:anim>
                                    <p:anim from="(-#ppt_h/2)" to="(#ppt_y)" calcmode="lin" valueType="num">
                                      <p:cBhvr>
                                        <p:cTn id="16" dur="1000" fill="hold">
                                          <p:stCondLst>
                                            <p:cond delay="0"/>
                                          </p:stCondLst>
                                        </p:cTn>
                                        <p:tgtEl>
                                          <p:spTgt spid="9">
                                            <p:txEl>
                                              <p:pRg st="1" end="1"/>
                                            </p:txEl>
                                          </p:spTgt>
                                        </p:tgtEl>
                                        <p:attrNameLst>
                                          <p:attrName>ppt_y</p:attrName>
                                        </p:attrNameLst>
                                      </p:cBhvr>
                                    </p:anim>
                                    <p:animRot by="21600000">
                                      <p:cBhvr>
                                        <p:cTn id="17" dur="1000" fill="hold">
                                          <p:stCondLst>
                                            <p:cond delay="0"/>
                                          </p:stCondLst>
                                        </p:cTn>
                                        <p:tgtEl>
                                          <p:spTgt spid="9">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27825"/>
            <a:ext cx="8759098" cy="574984"/>
          </a:xfrm>
        </p:spPr>
        <p:txBody>
          <a:bodyPr>
            <a:noAutofit/>
          </a:bodyPr>
          <a:lstStyle/>
          <a:p>
            <a:r>
              <a:rPr lang="fr-FR" sz="2800" dirty="0">
                <a:solidFill>
                  <a:srgbClr val="7030A0"/>
                </a:solidFill>
                <a:latin typeface="Verdana"/>
                <a:cs typeface="Verdana"/>
              </a:rPr>
              <a:t>Identification à 2 facteurs ?</a:t>
            </a: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20</a:t>
            </a:fld>
            <a:endParaRPr lang="en-US" dirty="0"/>
          </a:p>
        </p:txBody>
      </p:sp>
      <p:pic>
        <p:nvPicPr>
          <p:cNvPr id="5" name="Image 4" descr="Une image contenant texte&#10;&#10;Description générée automatiquement">
            <a:extLst>
              <a:ext uri="{FF2B5EF4-FFF2-40B4-BE49-F238E27FC236}">
                <a16:creationId xmlns:a16="http://schemas.microsoft.com/office/drawing/2014/main" id="{4F55C384-FDFD-C549-B245-268F02FA4883}"/>
              </a:ext>
            </a:extLst>
          </p:cNvPr>
          <p:cNvPicPr>
            <a:picLocks noChangeAspect="1"/>
          </p:cNvPicPr>
          <p:nvPr/>
        </p:nvPicPr>
        <p:blipFill>
          <a:blip r:embed="rId3"/>
          <a:stretch>
            <a:fillRect/>
          </a:stretch>
        </p:blipFill>
        <p:spPr>
          <a:xfrm>
            <a:off x="224075" y="682780"/>
            <a:ext cx="5651111" cy="4250899"/>
          </a:xfrm>
          <a:prstGeom prst="rect">
            <a:avLst/>
          </a:prstGeom>
        </p:spPr>
      </p:pic>
      <p:pic>
        <p:nvPicPr>
          <p:cNvPr id="6" name="Image 5">
            <a:extLst>
              <a:ext uri="{FF2B5EF4-FFF2-40B4-BE49-F238E27FC236}">
                <a16:creationId xmlns:a16="http://schemas.microsoft.com/office/drawing/2014/main" id="{FBB0AFCC-9E15-AD41-BD09-D9CB7844B297}"/>
              </a:ext>
            </a:extLst>
          </p:cNvPr>
          <p:cNvPicPr>
            <a:picLocks noChangeAspect="1"/>
          </p:cNvPicPr>
          <p:nvPr/>
        </p:nvPicPr>
        <p:blipFill>
          <a:blip r:embed="rId4"/>
          <a:stretch>
            <a:fillRect/>
          </a:stretch>
        </p:blipFill>
        <p:spPr>
          <a:xfrm>
            <a:off x="2719357" y="3316680"/>
            <a:ext cx="6109940" cy="1473458"/>
          </a:xfrm>
          <a:prstGeom prst="rect">
            <a:avLst/>
          </a:prstGeom>
        </p:spPr>
      </p:pic>
      <p:sp>
        <p:nvSpPr>
          <p:cNvPr id="7" name="Étoile à 7 branches 6">
            <a:extLst>
              <a:ext uri="{FF2B5EF4-FFF2-40B4-BE49-F238E27FC236}">
                <a16:creationId xmlns:a16="http://schemas.microsoft.com/office/drawing/2014/main" id="{7DA9807D-F4F4-FA49-ADAC-BC9F302951FC}"/>
              </a:ext>
            </a:extLst>
          </p:cNvPr>
          <p:cNvSpPr/>
          <p:nvPr/>
        </p:nvSpPr>
        <p:spPr bwMode="auto">
          <a:xfrm>
            <a:off x="7740352" y="1450083"/>
            <a:ext cx="1512168" cy="1231070"/>
          </a:xfrm>
          <a:prstGeom prst="star7">
            <a:avLst/>
          </a:prstGeom>
          <a:solidFill>
            <a:srgbClr val="D7E2EE"/>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sz="4200" b="0" i="0" u="none" strike="noStrike" cap="none" normalizeH="0" baseline="0" dirty="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sym typeface="Bradley Hand ITC TT-Bold" pitchFamily="-111" charset="0"/>
              </a:rPr>
              <a:t> </a:t>
            </a:r>
          </a:p>
        </p:txBody>
      </p:sp>
      <p:sp>
        <p:nvSpPr>
          <p:cNvPr id="8" name="ZoneTexte 7">
            <a:extLst>
              <a:ext uri="{FF2B5EF4-FFF2-40B4-BE49-F238E27FC236}">
                <a16:creationId xmlns:a16="http://schemas.microsoft.com/office/drawing/2014/main" id="{D99D9903-9DFF-574C-8760-8999BE46E57B}"/>
              </a:ext>
            </a:extLst>
          </p:cNvPr>
          <p:cNvSpPr txBox="1"/>
          <p:nvPr/>
        </p:nvSpPr>
        <p:spPr>
          <a:xfrm>
            <a:off x="7905169" y="1804008"/>
            <a:ext cx="1224676" cy="523220"/>
          </a:xfrm>
          <a:prstGeom prst="rect">
            <a:avLst/>
          </a:prstGeom>
          <a:noFill/>
        </p:spPr>
        <p:txBody>
          <a:bodyPr wrap="square" rtlCol="0">
            <a:spAutoFit/>
          </a:bodyPr>
          <a:lstStyle/>
          <a:p>
            <a:r>
              <a:rPr lang="fr-FR" sz="1400" dirty="0">
                <a:solidFill>
                  <a:srgbClr val="FF0000"/>
                </a:solidFill>
                <a:latin typeface="Verdana" panose="020B0604030504040204" pitchFamily="34" charset="0"/>
                <a:ea typeface="Verdana" panose="020B0604030504040204" pitchFamily="34" charset="0"/>
                <a:cs typeface="Verdana" panose="020B0604030504040204" pitchFamily="34" charset="0"/>
              </a:rPr>
              <a:t>1ere connexion</a:t>
            </a:r>
          </a:p>
        </p:txBody>
      </p:sp>
    </p:spTree>
    <p:extLst>
      <p:ext uri="{BB962C8B-B14F-4D97-AF65-F5344CB8AC3E}">
        <p14:creationId xmlns:p14="http://schemas.microsoft.com/office/powerpoint/2010/main" val="795779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27825"/>
            <a:ext cx="8759098" cy="574984"/>
          </a:xfrm>
        </p:spPr>
        <p:txBody>
          <a:bodyPr>
            <a:noAutofit/>
          </a:bodyPr>
          <a:lstStyle/>
          <a:p>
            <a:r>
              <a:rPr lang="fr-FR" sz="2800" dirty="0">
                <a:solidFill>
                  <a:srgbClr val="7030A0"/>
                </a:solidFill>
                <a:latin typeface="Verdana"/>
                <a:cs typeface="Verdana"/>
              </a:rPr>
              <a:t>On accepte les conditions</a:t>
            </a: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21</a:t>
            </a:fld>
            <a:endParaRPr lang="en-US" dirty="0"/>
          </a:p>
        </p:txBody>
      </p:sp>
      <p:pic>
        <p:nvPicPr>
          <p:cNvPr id="5" name="Image 4" descr="Une image contenant texte&#10;&#10;Description générée automatiquement">
            <a:extLst>
              <a:ext uri="{FF2B5EF4-FFF2-40B4-BE49-F238E27FC236}">
                <a16:creationId xmlns:a16="http://schemas.microsoft.com/office/drawing/2014/main" id="{50160642-D596-7343-8569-18EDDA8C0682}"/>
              </a:ext>
            </a:extLst>
          </p:cNvPr>
          <p:cNvPicPr>
            <a:picLocks noChangeAspect="1"/>
          </p:cNvPicPr>
          <p:nvPr/>
        </p:nvPicPr>
        <p:blipFill>
          <a:blip r:embed="rId3"/>
          <a:stretch>
            <a:fillRect/>
          </a:stretch>
        </p:blipFill>
        <p:spPr>
          <a:xfrm>
            <a:off x="899592" y="834041"/>
            <a:ext cx="5409386" cy="4099889"/>
          </a:xfrm>
          <a:prstGeom prst="rect">
            <a:avLst/>
          </a:prstGeom>
        </p:spPr>
      </p:pic>
      <p:sp>
        <p:nvSpPr>
          <p:cNvPr id="6" name="Étoile à 7 branches 5">
            <a:extLst>
              <a:ext uri="{FF2B5EF4-FFF2-40B4-BE49-F238E27FC236}">
                <a16:creationId xmlns:a16="http://schemas.microsoft.com/office/drawing/2014/main" id="{276BC9D5-1292-344A-A4E3-DE9E83D9494C}"/>
              </a:ext>
            </a:extLst>
          </p:cNvPr>
          <p:cNvSpPr/>
          <p:nvPr/>
        </p:nvSpPr>
        <p:spPr bwMode="auto">
          <a:xfrm>
            <a:off x="7553084" y="3003342"/>
            <a:ext cx="1512168" cy="1231070"/>
          </a:xfrm>
          <a:prstGeom prst="star7">
            <a:avLst/>
          </a:prstGeom>
          <a:solidFill>
            <a:srgbClr val="D7E2EE"/>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sz="4200" b="0" i="0" u="none" strike="noStrike" cap="none" normalizeH="0" baseline="0" dirty="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sym typeface="Bradley Hand ITC TT-Bold" pitchFamily="-111" charset="0"/>
              </a:rPr>
              <a:t> </a:t>
            </a:r>
          </a:p>
        </p:txBody>
      </p:sp>
      <p:sp>
        <p:nvSpPr>
          <p:cNvPr id="7" name="ZoneTexte 6">
            <a:extLst>
              <a:ext uri="{FF2B5EF4-FFF2-40B4-BE49-F238E27FC236}">
                <a16:creationId xmlns:a16="http://schemas.microsoft.com/office/drawing/2014/main" id="{AB414815-625A-554B-8B33-1D693FB183DC}"/>
              </a:ext>
            </a:extLst>
          </p:cNvPr>
          <p:cNvSpPr txBox="1"/>
          <p:nvPr/>
        </p:nvSpPr>
        <p:spPr>
          <a:xfrm>
            <a:off x="7717901" y="3357267"/>
            <a:ext cx="1224676" cy="523220"/>
          </a:xfrm>
          <a:prstGeom prst="rect">
            <a:avLst/>
          </a:prstGeom>
          <a:noFill/>
        </p:spPr>
        <p:txBody>
          <a:bodyPr wrap="square" rtlCol="0">
            <a:spAutoFit/>
          </a:bodyPr>
          <a:lstStyle/>
          <a:p>
            <a:r>
              <a:rPr lang="fr-FR" sz="1400" dirty="0">
                <a:solidFill>
                  <a:srgbClr val="FF0000"/>
                </a:solidFill>
                <a:latin typeface="Verdana" panose="020B0604030504040204" pitchFamily="34" charset="0"/>
                <a:ea typeface="Verdana" panose="020B0604030504040204" pitchFamily="34" charset="0"/>
                <a:cs typeface="Verdana" panose="020B0604030504040204" pitchFamily="34" charset="0"/>
              </a:rPr>
              <a:t>1ere connexion</a:t>
            </a:r>
          </a:p>
        </p:txBody>
      </p:sp>
    </p:spTree>
    <p:extLst>
      <p:ext uri="{BB962C8B-B14F-4D97-AF65-F5344CB8AC3E}">
        <p14:creationId xmlns:p14="http://schemas.microsoft.com/office/powerpoint/2010/main" val="383016289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27825"/>
            <a:ext cx="8759098" cy="574984"/>
          </a:xfrm>
        </p:spPr>
        <p:txBody>
          <a:bodyPr>
            <a:noAutofit/>
          </a:bodyPr>
          <a:lstStyle/>
          <a:p>
            <a:r>
              <a:rPr lang="fr-FR" sz="2800" dirty="0">
                <a:solidFill>
                  <a:srgbClr val="7030A0"/>
                </a:solidFill>
                <a:latin typeface="Verdana"/>
                <a:cs typeface="Verdana"/>
              </a:rPr>
              <a:t>Config iCloud – Siri ou pas ?</a:t>
            </a: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22</a:t>
            </a:fld>
            <a:endParaRPr lang="en-US" dirty="0"/>
          </a:p>
        </p:txBody>
      </p:sp>
      <p:pic>
        <p:nvPicPr>
          <p:cNvPr id="5" name="Image 4">
            <a:extLst>
              <a:ext uri="{FF2B5EF4-FFF2-40B4-BE49-F238E27FC236}">
                <a16:creationId xmlns:a16="http://schemas.microsoft.com/office/drawing/2014/main" id="{D6D880CE-705A-8D4D-BC0D-5B1E4FF72FD1}"/>
              </a:ext>
            </a:extLst>
          </p:cNvPr>
          <p:cNvPicPr>
            <a:picLocks noChangeAspect="1"/>
          </p:cNvPicPr>
          <p:nvPr/>
        </p:nvPicPr>
        <p:blipFill>
          <a:blip r:embed="rId3"/>
          <a:stretch>
            <a:fillRect/>
          </a:stretch>
        </p:blipFill>
        <p:spPr>
          <a:xfrm>
            <a:off x="181165" y="906876"/>
            <a:ext cx="3554982" cy="2672986"/>
          </a:xfrm>
          <a:prstGeom prst="rect">
            <a:avLst/>
          </a:prstGeom>
        </p:spPr>
      </p:pic>
      <p:pic>
        <p:nvPicPr>
          <p:cNvPr id="9" name="Image 8" descr="Une image contenant texte&#10;&#10;Description générée automatiquement">
            <a:extLst>
              <a:ext uri="{FF2B5EF4-FFF2-40B4-BE49-F238E27FC236}">
                <a16:creationId xmlns:a16="http://schemas.microsoft.com/office/drawing/2014/main" id="{373A87BA-4895-E341-BDBC-EF25DC82F011}"/>
              </a:ext>
            </a:extLst>
          </p:cNvPr>
          <p:cNvPicPr>
            <a:picLocks noChangeAspect="1"/>
          </p:cNvPicPr>
          <p:nvPr/>
        </p:nvPicPr>
        <p:blipFill>
          <a:blip r:embed="rId4"/>
          <a:stretch>
            <a:fillRect/>
          </a:stretch>
        </p:blipFill>
        <p:spPr>
          <a:xfrm>
            <a:off x="4546685" y="1682309"/>
            <a:ext cx="4160176" cy="3147814"/>
          </a:xfrm>
          <a:prstGeom prst="rect">
            <a:avLst/>
          </a:prstGeom>
        </p:spPr>
      </p:pic>
      <p:sp>
        <p:nvSpPr>
          <p:cNvPr id="10" name="Étoile à 7 branches 9">
            <a:extLst>
              <a:ext uri="{FF2B5EF4-FFF2-40B4-BE49-F238E27FC236}">
                <a16:creationId xmlns:a16="http://schemas.microsoft.com/office/drawing/2014/main" id="{8443F2D5-34A1-D148-8BE4-94F4635950B6}"/>
              </a:ext>
            </a:extLst>
          </p:cNvPr>
          <p:cNvSpPr/>
          <p:nvPr/>
        </p:nvSpPr>
        <p:spPr bwMode="auto">
          <a:xfrm>
            <a:off x="1763688" y="3621089"/>
            <a:ext cx="1512168" cy="1231070"/>
          </a:xfrm>
          <a:prstGeom prst="star7">
            <a:avLst/>
          </a:prstGeom>
          <a:solidFill>
            <a:srgbClr val="D7E2EE"/>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sz="4200" b="0" i="0" u="none" strike="noStrike" cap="none" normalizeH="0" baseline="0" dirty="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sym typeface="Bradley Hand ITC TT-Bold" pitchFamily="-111" charset="0"/>
              </a:rPr>
              <a:t> </a:t>
            </a:r>
          </a:p>
        </p:txBody>
      </p:sp>
      <p:sp>
        <p:nvSpPr>
          <p:cNvPr id="11" name="ZoneTexte 10">
            <a:extLst>
              <a:ext uri="{FF2B5EF4-FFF2-40B4-BE49-F238E27FC236}">
                <a16:creationId xmlns:a16="http://schemas.microsoft.com/office/drawing/2014/main" id="{7670E396-01B7-4A48-996E-4FD691E6E4C7}"/>
              </a:ext>
            </a:extLst>
          </p:cNvPr>
          <p:cNvSpPr txBox="1"/>
          <p:nvPr/>
        </p:nvSpPr>
        <p:spPr>
          <a:xfrm>
            <a:off x="1928505" y="3975014"/>
            <a:ext cx="1224676" cy="523220"/>
          </a:xfrm>
          <a:prstGeom prst="rect">
            <a:avLst/>
          </a:prstGeom>
          <a:noFill/>
        </p:spPr>
        <p:txBody>
          <a:bodyPr wrap="square" rtlCol="0">
            <a:spAutoFit/>
          </a:bodyPr>
          <a:lstStyle/>
          <a:p>
            <a:r>
              <a:rPr lang="fr-FR" sz="1400" dirty="0">
                <a:solidFill>
                  <a:srgbClr val="FF0000"/>
                </a:solidFill>
                <a:latin typeface="Verdana" panose="020B0604030504040204" pitchFamily="34" charset="0"/>
                <a:ea typeface="Verdana" panose="020B0604030504040204" pitchFamily="34" charset="0"/>
                <a:cs typeface="Verdana" panose="020B0604030504040204" pitchFamily="34" charset="0"/>
              </a:rPr>
              <a:t>1ere connexion</a:t>
            </a:r>
          </a:p>
        </p:txBody>
      </p:sp>
    </p:spTree>
    <p:extLst>
      <p:ext uri="{BB962C8B-B14F-4D97-AF65-F5344CB8AC3E}">
        <p14:creationId xmlns:p14="http://schemas.microsoft.com/office/powerpoint/2010/main" val="17569332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27825"/>
            <a:ext cx="8759098" cy="574984"/>
          </a:xfrm>
        </p:spPr>
        <p:txBody>
          <a:bodyPr>
            <a:noAutofit/>
          </a:bodyPr>
          <a:lstStyle/>
          <a:p>
            <a:r>
              <a:rPr lang="fr-FR" sz="2800" dirty="0">
                <a:solidFill>
                  <a:srgbClr val="7030A0"/>
                </a:solidFill>
                <a:latin typeface="Verdana"/>
                <a:cs typeface="Verdana"/>
              </a:rPr>
              <a:t>Configurer plus tard le temps d’écran ?</a:t>
            </a: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23</a:t>
            </a:fld>
            <a:endParaRPr lang="en-US" dirty="0"/>
          </a:p>
        </p:txBody>
      </p:sp>
      <p:pic>
        <p:nvPicPr>
          <p:cNvPr id="5" name="Image 4" descr="Une image contenant texte&#10;&#10;Description générée automatiquement">
            <a:extLst>
              <a:ext uri="{FF2B5EF4-FFF2-40B4-BE49-F238E27FC236}">
                <a16:creationId xmlns:a16="http://schemas.microsoft.com/office/drawing/2014/main" id="{54E9A26C-A7C4-A049-B064-962A304EF436}"/>
              </a:ext>
            </a:extLst>
          </p:cNvPr>
          <p:cNvPicPr>
            <a:picLocks noChangeAspect="1"/>
          </p:cNvPicPr>
          <p:nvPr/>
        </p:nvPicPr>
        <p:blipFill>
          <a:blip r:embed="rId3"/>
          <a:stretch>
            <a:fillRect/>
          </a:stretch>
        </p:blipFill>
        <p:spPr>
          <a:xfrm>
            <a:off x="611560" y="843558"/>
            <a:ext cx="5529976" cy="4131831"/>
          </a:xfrm>
          <a:prstGeom prst="rect">
            <a:avLst/>
          </a:prstGeom>
        </p:spPr>
      </p:pic>
      <p:sp>
        <p:nvSpPr>
          <p:cNvPr id="6" name="Étoile à 7 branches 5">
            <a:extLst>
              <a:ext uri="{FF2B5EF4-FFF2-40B4-BE49-F238E27FC236}">
                <a16:creationId xmlns:a16="http://schemas.microsoft.com/office/drawing/2014/main" id="{0489F68A-3214-344A-98DC-72CF61FD623C}"/>
              </a:ext>
            </a:extLst>
          </p:cNvPr>
          <p:cNvSpPr/>
          <p:nvPr/>
        </p:nvSpPr>
        <p:spPr bwMode="auto">
          <a:xfrm>
            <a:off x="7553084" y="3003342"/>
            <a:ext cx="1512168" cy="1231070"/>
          </a:xfrm>
          <a:prstGeom prst="star7">
            <a:avLst/>
          </a:prstGeom>
          <a:solidFill>
            <a:srgbClr val="D7E2EE"/>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sz="4200" b="0" i="0" u="none" strike="noStrike" cap="none" normalizeH="0" baseline="0" dirty="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sym typeface="Bradley Hand ITC TT-Bold" pitchFamily="-111" charset="0"/>
              </a:rPr>
              <a:t> </a:t>
            </a:r>
          </a:p>
        </p:txBody>
      </p:sp>
      <p:sp>
        <p:nvSpPr>
          <p:cNvPr id="7" name="ZoneTexte 6">
            <a:extLst>
              <a:ext uri="{FF2B5EF4-FFF2-40B4-BE49-F238E27FC236}">
                <a16:creationId xmlns:a16="http://schemas.microsoft.com/office/drawing/2014/main" id="{39F386C8-38F7-DC4B-A0F6-8FD4A11A88E5}"/>
              </a:ext>
            </a:extLst>
          </p:cNvPr>
          <p:cNvSpPr txBox="1"/>
          <p:nvPr/>
        </p:nvSpPr>
        <p:spPr>
          <a:xfrm>
            <a:off x="7717901" y="3357267"/>
            <a:ext cx="1224676" cy="523220"/>
          </a:xfrm>
          <a:prstGeom prst="rect">
            <a:avLst/>
          </a:prstGeom>
          <a:noFill/>
        </p:spPr>
        <p:txBody>
          <a:bodyPr wrap="square" rtlCol="0">
            <a:spAutoFit/>
          </a:bodyPr>
          <a:lstStyle/>
          <a:p>
            <a:r>
              <a:rPr lang="fr-FR" sz="1400" dirty="0">
                <a:solidFill>
                  <a:srgbClr val="FF0000"/>
                </a:solidFill>
                <a:latin typeface="Verdana" panose="020B0604030504040204" pitchFamily="34" charset="0"/>
                <a:ea typeface="Verdana" panose="020B0604030504040204" pitchFamily="34" charset="0"/>
                <a:cs typeface="Verdana" panose="020B0604030504040204" pitchFamily="34" charset="0"/>
              </a:rPr>
              <a:t>1ere connexion</a:t>
            </a:r>
          </a:p>
        </p:txBody>
      </p:sp>
    </p:spTree>
    <p:extLst>
      <p:ext uri="{BB962C8B-B14F-4D97-AF65-F5344CB8AC3E}">
        <p14:creationId xmlns:p14="http://schemas.microsoft.com/office/powerpoint/2010/main" val="79637736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27825"/>
            <a:ext cx="8759098" cy="574984"/>
          </a:xfrm>
        </p:spPr>
        <p:txBody>
          <a:bodyPr>
            <a:noAutofit/>
          </a:bodyPr>
          <a:lstStyle/>
          <a:p>
            <a:r>
              <a:rPr lang="fr-FR" sz="2800" dirty="0">
                <a:solidFill>
                  <a:srgbClr val="7030A0"/>
                </a:solidFill>
                <a:latin typeface="Verdana"/>
                <a:cs typeface="Verdana"/>
              </a:rPr>
              <a:t>Choix du style</a:t>
            </a: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24</a:t>
            </a:fld>
            <a:endParaRPr lang="en-US" dirty="0"/>
          </a:p>
        </p:txBody>
      </p:sp>
      <p:pic>
        <p:nvPicPr>
          <p:cNvPr id="5" name="Image 4">
            <a:extLst>
              <a:ext uri="{FF2B5EF4-FFF2-40B4-BE49-F238E27FC236}">
                <a16:creationId xmlns:a16="http://schemas.microsoft.com/office/drawing/2014/main" id="{127C7C89-6E32-FF47-A500-E75B61A7149F}"/>
              </a:ext>
            </a:extLst>
          </p:cNvPr>
          <p:cNvPicPr>
            <a:picLocks noChangeAspect="1"/>
          </p:cNvPicPr>
          <p:nvPr/>
        </p:nvPicPr>
        <p:blipFill>
          <a:blip r:embed="rId3"/>
          <a:stretch>
            <a:fillRect/>
          </a:stretch>
        </p:blipFill>
        <p:spPr>
          <a:xfrm>
            <a:off x="611560" y="602809"/>
            <a:ext cx="5808145" cy="4352451"/>
          </a:xfrm>
          <a:prstGeom prst="rect">
            <a:avLst/>
          </a:prstGeom>
        </p:spPr>
      </p:pic>
      <p:sp>
        <p:nvSpPr>
          <p:cNvPr id="6" name="Étoile à 7 branches 5">
            <a:extLst>
              <a:ext uri="{FF2B5EF4-FFF2-40B4-BE49-F238E27FC236}">
                <a16:creationId xmlns:a16="http://schemas.microsoft.com/office/drawing/2014/main" id="{FBC3638F-4D83-CF4A-852B-251FD06C16B3}"/>
              </a:ext>
            </a:extLst>
          </p:cNvPr>
          <p:cNvSpPr/>
          <p:nvPr/>
        </p:nvSpPr>
        <p:spPr bwMode="auto">
          <a:xfrm>
            <a:off x="7553084" y="3003342"/>
            <a:ext cx="1512168" cy="1231070"/>
          </a:xfrm>
          <a:prstGeom prst="star7">
            <a:avLst/>
          </a:prstGeom>
          <a:solidFill>
            <a:srgbClr val="D7E2EE"/>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sz="4200" b="0" i="0" u="none" strike="noStrike" cap="none" normalizeH="0" baseline="0" dirty="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sym typeface="Bradley Hand ITC TT-Bold" pitchFamily="-111" charset="0"/>
              </a:rPr>
              <a:t> </a:t>
            </a:r>
          </a:p>
        </p:txBody>
      </p:sp>
      <p:sp>
        <p:nvSpPr>
          <p:cNvPr id="7" name="ZoneTexte 6">
            <a:extLst>
              <a:ext uri="{FF2B5EF4-FFF2-40B4-BE49-F238E27FC236}">
                <a16:creationId xmlns:a16="http://schemas.microsoft.com/office/drawing/2014/main" id="{B892B42B-8D0D-3546-8A6A-93D7EF6A19C4}"/>
              </a:ext>
            </a:extLst>
          </p:cNvPr>
          <p:cNvSpPr txBox="1"/>
          <p:nvPr/>
        </p:nvSpPr>
        <p:spPr>
          <a:xfrm>
            <a:off x="7717901" y="3357267"/>
            <a:ext cx="1224676" cy="523220"/>
          </a:xfrm>
          <a:prstGeom prst="rect">
            <a:avLst/>
          </a:prstGeom>
          <a:noFill/>
        </p:spPr>
        <p:txBody>
          <a:bodyPr wrap="square" rtlCol="0">
            <a:spAutoFit/>
          </a:bodyPr>
          <a:lstStyle/>
          <a:p>
            <a:r>
              <a:rPr lang="fr-FR" sz="1400" dirty="0">
                <a:solidFill>
                  <a:srgbClr val="FF0000"/>
                </a:solidFill>
                <a:latin typeface="Verdana" panose="020B0604030504040204" pitchFamily="34" charset="0"/>
                <a:ea typeface="Verdana" panose="020B0604030504040204" pitchFamily="34" charset="0"/>
                <a:cs typeface="Verdana" panose="020B0604030504040204" pitchFamily="34" charset="0"/>
              </a:rPr>
              <a:t>1ere connexion</a:t>
            </a:r>
          </a:p>
        </p:txBody>
      </p:sp>
    </p:spTree>
    <p:extLst>
      <p:ext uri="{BB962C8B-B14F-4D97-AF65-F5344CB8AC3E}">
        <p14:creationId xmlns:p14="http://schemas.microsoft.com/office/powerpoint/2010/main" val="276851360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27825"/>
            <a:ext cx="8759098" cy="574984"/>
          </a:xfrm>
        </p:spPr>
        <p:txBody>
          <a:bodyPr>
            <a:noAutofit/>
          </a:bodyPr>
          <a:lstStyle/>
          <a:p>
            <a:r>
              <a:rPr lang="fr-FR" sz="2800" dirty="0">
                <a:solidFill>
                  <a:srgbClr val="7030A0"/>
                </a:solidFill>
                <a:latin typeface="Verdana"/>
                <a:cs typeface="Verdana"/>
              </a:rPr>
              <a:t>Éventuellement, autres réglages</a:t>
            </a: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25</a:t>
            </a:fld>
            <a:endParaRPr lang="en-US" dirty="0"/>
          </a:p>
        </p:txBody>
      </p:sp>
      <p:pic>
        <p:nvPicPr>
          <p:cNvPr id="5" name="Image 4" descr="Une image contenant texte, équipement électronique, afficher, capture d’écran&#10;&#10;Description générée automatiquement">
            <a:extLst>
              <a:ext uri="{FF2B5EF4-FFF2-40B4-BE49-F238E27FC236}">
                <a16:creationId xmlns:a16="http://schemas.microsoft.com/office/drawing/2014/main" id="{24560FD8-00C6-6142-8F77-580E8D3DA654}"/>
              </a:ext>
            </a:extLst>
          </p:cNvPr>
          <p:cNvPicPr>
            <a:picLocks noChangeAspect="1"/>
          </p:cNvPicPr>
          <p:nvPr/>
        </p:nvPicPr>
        <p:blipFill>
          <a:blip r:embed="rId3"/>
          <a:stretch>
            <a:fillRect/>
          </a:stretch>
        </p:blipFill>
        <p:spPr>
          <a:xfrm>
            <a:off x="167136" y="650215"/>
            <a:ext cx="6181878" cy="4258147"/>
          </a:xfrm>
          <a:prstGeom prst="rect">
            <a:avLst/>
          </a:prstGeom>
        </p:spPr>
      </p:pic>
      <p:pic>
        <p:nvPicPr>
          <p:cNvPr id="6" name="Image 5">
            <a:extLst>
              <a:ext uri="{FF2B5EF4-FFF2-40B4-BE49-F238E27FC236}">
                <a16:creationId xmlns:a16="http://schemas.microsoft.com/office/drawing/2014/main" id="{34457789-22AA-2140-99B0-B1EFD61A08AB}"/>
              </a:ext>
            </a:extLst>
          </p:cNvPr>
          <p:cNvPicPr>
            <a:picLocks noChangeAspect="1"/>
          </p:cNvPicPr>
          <p:nvPr/>
        </p:nvPicPr>
        <p:blipFill>
          <a:blip r:embed="rId4"/>
          <a:stretch>
            <a:fillRect/>
          </a:stretch>
        </p:blipFill>
        <p:spPr>
          <a:xfrm>
            <a:off x="6503322" y="821043"/>
            <a:ext cx="2051116" cy="4155926"/>
          </a:xfrm>
          <a:prstGeom prst="rect">
            <a:avLst/>
          </a:prstGeom>
        </p:spPr>
      </p:pic>
      <p:sp>
        <p:nvSpPr>
          <p:cNvPr id="7" name="Étoile à 7 branches 6">
            <a:extLst>
              <a:ext uri="{FF2B5EF4-FFF2-40B4-BE49-F238E27FC236}">
                <a16:creationId xmlns:a16="http://schemas.microsoft.com/office/drawing/2014/main" id="{DA16C3BC-A4D2-EC46-8BAE-37BF827312B8}"/>
              </a:ext>
            </a:extLst>
          </p:cNvPr>
          <p:cNvSpPr/>
          <p:nvPr/>
        </p:nvSpPr>
        <p:spPr bwMode="auto">
          <a:xfrm>
            <a:off x="7553084" y="3003342"/>
            <a:ext cx="1512168" cy="1231070"/>
          </a:xfrm>
          <a:prstGeom prst="star7">
            <a:avLst/>
          </a:prstGeom>
          <a:solidFill>
            <a:srgbClr val="D7E2EE"/>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sz="4200" b="0" i="0" u="none" strike="noStrike" cap="none" normalizeH="0" baseline="0" dirty="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sym typeface="Bradley Hand ITC TT-Bold" pitchFamily="-111" charset="0"/>
              </a:rPr>
              <a:t> </a:t>
            </a:r>
          </a:p>
        </p:txBody>
      </p:sp>
      <p:sp>
        <p:nvSpPr>
          <p:cNvPr id="8" name="ZoneTexte 7">
            <a:extLst>
              <a:ext uri="{FF2B5EF4-FFF2-40B4-BE49-F238E27FC236}">
                <a16:creationId xmlns:a16="http://schemas.microsoft.com/office/drawing/2014/main" id="{B2DF49E3-AD73-7046-8EDD-FFCDDD7A8564}"/>
              </a:ext>
            </a:extLst>
          </p:cNvPr>
          <p:cNvSpPr txBox="1"/>
          <p:nvPr/>
        </p:nvSpPr>
        <p:spPr>
          <a:xfrm>
            <a:off x="7717901" y="3357267"/>
            <a:ext cx="1224676" cy="523220"/>
          </a:xfrm>
          <a:prstGeom prst="rect">
            <a:avLst/>
          </a:prstGeom>
          <a:noFill/>
        </p:spPr>
        <p:txBody>
          <a:bodyPr wrap="square" rtlCol="0">
            <a:spAutoFit/>
          </a:bodyPr>
          <a:lstStyle/>
          <a:p>
            <a:r>
              <a:rPr lang="fr-FR" sz="1400" dirty="0">
                <a:solidFill>
                  <a:srgbClr val="FF0000"/>
                </a:solidFill>
                <a:latin typeface="Verdana" panose="020B0604030504040204" pitchFamily="34" charset="0"/>
                <a:ea typeface="Verdana" panose="020B0604030504040204" pitchFamily="34" charset="0"/>
                <a:cs typeface="Verdana" panose="020B0604030504040204" pitchFamily="34" charset="0"/>
              </a:rPr>
              <a:t>1ere connexion</a:t>
            </a:r>
          </a:p>
        </p:txBody>
      </p:sp>
    </p:spTree>
    <p:extLst>
      <p:ext uri="{BB962C8B-B14F-4D97-AF65-F5344CB8AC3E}">
        <p14:creationId xmlns:p14="http://schemas.microsoft.com/office/powerpoint/2010/main" val="16380089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27825"/>
            <a:ext cx="8759098" cy="574984"/>
          </a:xfrm>
        </p:spPr>
        <p:txBody>
          <a:bodyPr>
            <a:noAutofit/>
          </a:bodyPr>
          <a:lstStyle/>
          <a:p>
            <a:r>
              <a:rPr lang="fr-FR" sz="3600" dirty="0">
                <a:solidFill>
                  <a:srgbClr val="FF0000"/>
                </a:solidFill>
                <a:latin typeface="Verdana"/>
                <a:cs typeface="Verdana"/>
              </a:rPr>
              <a:t>Fermer une session utilisateur</a:t>
            </a: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26</a:t>
            </a:fld>
            <a:endParaRPr lang="en-US" dirty="0"/>
          </a:p>
        </p:txBody>
      </p:sp>
      <p:pic>
        <p:nvPicPr>
          <p:cNvPr id="5" name="Image 4" descr="Une image contenant texte, afficher, équipement électronique&#10;&#10;Description générée automatiquement">
            <a:extLst>
              <a:ext uri="{FF2B5EF4-FFF2-40B4-BE49-F238E27FC236}">
                <a16:creationId xmlns:a16="http://schemas.microsoft.com/office/drawing/2014/main" id="{132D2AE1-74AB-614F-906B-7D069C595B3E}"/>
              </a:ext>
            </a:extLst>
          </p:cNvPr>
          <p:cNvPicPr>
            <a:picLocks noChangeAspect="1"/>
          </p:cNvPicPr>
          <p:nvPr/>
        </p:nvPicPr>
        <p:blipFill>
          <a:blip r:embed="rId3"/>
          <a:stretch>
            <a:fillRect/>
          </a:stretch>
        </p:blipFill>
        <p:spPr>
          <a:xfrm>
            <a:off x="215856" y="652571"/>
            <a:ext cx="6126981" cy="4283313"/>
          </a:xfrm>
          <a:prstGeom prst="rect">
            <a:avLst/>
          </a:prstGeom>
        </p:spPr>
      </p:pic>
      <p:pic>
        <p:nvPicPr>
          <p:cNvPr id="6" name="Image 5">
            <a:extLst>
              <a:ext uri="{FF2B5EF4-FFF2-40B4-BE49-F238E27FC236}">
                <a16:creationId xmlns:a16="http://schemas.microsoft.com/office/drawing/2014/main" id="{BBA37C2B-F198-3D4A-A398-358D459BB665}"/>
              </a:ext>
            </a:extLst>
          </p:cNvPr>
          <p:cNvPicPr>
            <a:picLocks noChangeAspect="1"/>
          </p:cNvPicPr>
          <p:nvPr/>
        </p:nvPicPr>
        <p:blipFill>
          <a:blip r:embed="rId4"/>
          <a:stretch>
            <a:fillRect/>
          </a:stretch>
        </p:blipFill>
        <p:spPr>
          <a:xfrm>
            <a:off x="3059832" y="2009904"/>
            <a:ext cx="4503018" cy="1673096"/>
          </a:xfrm>
          <a:prstGeom prst="rect">
            <a:avLst/>
          </a:prstGeom>
        </p:spPr>
      </p:pic>
    </p:spTree>
    <p:extLst>
      <p:ext uri="{BB962C8B-B14F-4D97-AF65-F5344CB8AC3E}">
        <p14:creationId xmlns:p14="http://schemas.microsoft.com/office/powerpoint/2010/main" val="17952736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27825"/>
            <a:ext cx="8759098" cy="574984"/>
          </a:xfrm>
        </p:spPr>
        <p:txBody>
          <a:bodyPr>
            <a:noAutofit/>
          </a:bodyPr>
          <a:lstStyle/>
          <a:p>
            <a:endParaRPr lang="fr-FR" sz="3600" dirty="0">
              <a:solidFill>
                <a:srgbClr val="FF0000"/>
              </a:solidFill>
              <a:latin typeface="Verdana"/>
              <a:cs typeface="Verdana"/>
            </a:endParaRP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27</a:t>
            </a:fld>
            <a:endParaRPr lang="en-US" dirty="0"/>
          </a:p>
        </p:txBody>
      </p:sp>
      <p:pic>
        <p:nvPicPr>
          <p:cNvPr id="5" name="Image 4">
            <a:extLst>
              <a:ext uri="{FF2B5EF4-FFF2-40B4-BE49-F238E27FC236}">
                <a16:creationId xmlns:a16="http://schemas.microsoft.com/office/drawing/2014/main" id="{BF1D65CE-EDB3-2043-B0A7-CA6565FF9A75}"/>
              </a:ext>
            </a:extLst>
          </p:cNvPr>
          <p:cNvPicPr>
            <a:picLocks noChangeAspect="1"/>
          </p:cNvPicPr>
          <p:nvPr/>
        </p:nvPicPr>
        <p:blipFill>
          <a:blip r:embed="rId3"/>
          <a:stretch>
            <a:fillRect/>
          </a:stretch>
        </p:blipFill>
        <p:spPr>
          <a:xfrm>
            <a:off x="217766" y="602809"/>
            <a:ext cx="6126981" cy="4283313"/>
          </a:xfrm>
          <a:prstGeom prst="rect">
            <a:avLst/>
          </a:prstGeom>
        </p:spPr>
      </p:pic>
      <p:pic>
        <p:nvPicPr>
          <p:cNvPr id="7" name="Image 6" descr="Une image contenant texte, moniteur, équipement électronique, écran&#10;&#10;Description générée automatiquement">
            <a:extLst>
              <a:ext uri="{FF2B5EF4-FFF2-40B4-BE49-F238E27FC236}">
                <a16:creationId xmlns:a16="http://schemas.microsoft.com/office/drawing/2014/main" id="{6FF774DE-D010-9446-A836-01F27DFEE0CF}"/>
              </a:ext>
            </a:extLst>
          </p:cNvPr>
          <p:cNvPicPr>
            <a:picLocks noChangeAspect="1"/>
          </p:cNvPicPr>
          <p:nvPr/>
        </p:nvPicPr>
        <p:blipFill>
          <a:blip r:embed="rId4"/>
          <a:stretch>
            <a:fillRect/>
          </a:stretch>
        </p:blipFill>
        <p:spPr>
          <a:xfrm>
            <a:off x="2581765" y="606833"/>
            <a:ext cx="6126981" cy="4283313"/>
          </a:xfrm>
          <a:prstGeom prst="rect">
            <a:avLst/>
          </a:prstGeom>
        </p:spPr>
      </p:pic>
    </p:spTree>
    <p:extLst>
      <p:ext uri="{BB962C8B-B14F-4D97-AF65-F5344CB8AC3E}">
        <p14:creationId xmlns:p14="http://schemas.microsoft.com/office/powerpoint/2010/main" val="28820426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fmla="#ppt_w*sin(2.5*pi*$)">
                                          <p:val>
                                            <p:fltVal val="0"/>
                                          </p:val>
                                        </p:tav>
                                        <p:tav tm="100000">
                                          <p:val>
                                            <p:fltVal val="1"/>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27825"/>
            <a:ext cx="8759098" cy="574984"/>
          </a:xfrm>
        </p:spPr>
        <p:txBody>
          <a:bodyPr>
            <a:noAutofit/>
          </a:bodyPr>
          <a:lstStyle/>
          <a:p>
            <a:r>
              <a:rPr lang="fr-FR" sz="3600" dirty="0">
                <a:solidFill>
                  <a:srgbClr val="FF0000"/>
                </a:solidFill>
                <a:latin typeface="Verdana"/>
                <a:cs typeface="Verdana"/>
              </a:rPr>
              <a:t>Paramétrages des comptes</a:t>
            </a: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28</a:t>
            </a:fld>
            <a:endParaRPr lang="en-US" dirty="0"/>
          </a:p>
        </p:txBody>
      </p:sp>
      <p:pic>
        <p:nvPicPr>
          <p:cNvPr id="4" name="Image 3">
            <a:extLst>
              <a:ext uri="{FF2B5EF4-FFF2-40B4-BE49-F238E27FC236}">
                <a16:creationId xmlns:a16="http://schemas.microsoft.com/office/drawing/2014/main" id="{1A0B24AD-1DF8-E54B-8E9A-8C812294FA1F}"/>
              </a:ext>
            </a:extLst>
          </p:cNvPr>
          <p:cNvPicPr>
            <a:picLocks noChangeAspect="1"/>
          </p:cNvPicPr>
          <p:nvPr/>
        </p:nvPicPr>
        <p:blipFill>
          <a:blip r:embed="rId3"/>
          <a:stretch>
            <a:fillRect/>
          </a:stretch>
        </p:blipFill>
        <p:spPr>
          <a:xfrm>
            <a:off x="159144" y="759965"/>
            <a:ext cx="6748158" cy="4175919"/>
          </a:xfrm>
          <a:prstGeom prst="rect">
            <a:avLst/>
          </a:prstGeom>
        </p:spPr>
      </p:pic>
      <p:pic>
        <p:nvPicPr>
          <p:cNvPr id="5" name="Image 4">
            <a:extLst>
              <a:ext uri="{FF2B5EF4-FFF2-40B4-BE49-F238E27FC236}">
                <a16:creationId xmlns:a16="http://schemas.microsoft.com/office/drawing/2014/main" id="{AE42F9AD-C972-6449-918D-823342BC0B4C}"/>
              </a:ext>
            </a:extLst>
          </p:cNvPr>
          <p:cNvPicPr>
            <a:picLocks noChangeAspect="1"/>
          </p:cNvPicPr>
          <p:nvPr/>
        </p:nvPicPr>
        <p:blipFill>
          <a:blip r:embed="rId4"/>
          <a:stretch>
            <a:fillRect/>
          </a:stretch>
        </p:blipFill>
        <p:spPr>
          <a:xfrm>
            <a:off x="5436096" y="987574"/>
            <a:ext cx="2028180" cy="1083009"/>
          </a:xfrm>
          <a:prstGeom prst="rect">
            <a:avLst/>
          </a:prstGeom>
        </p:spPr>
      </p:pic>
      <p:cxnSp>
        <p:nvCxnSpPr>
          <p:cNvPr id="7" name="Connecteur droit avec flèche 6">
            <a:extLst>
              <a:ext uri="{FF2B5EF4-FFF2-40B4-BE49-F238E27FC236}">
                <a16:creationId xmlns:a16="http://schemas.microsoft.com/office/drawing/2014/main" id="{B07307F1-5B0D-2A41-8112-B8AEE50C0F75}"/>
              </a:ext>
            </a:extLst>
          </p:cNvPr>
          <p:cNvCxnSpPr/>
          <p:nvPr/>
        </p:nvCxnSpPr>
        <p:spPr bwMode="auto">
          <a:xfrm flipV="1">
            <a:off x="4572000" y="1347614"/>
            <a:ext cx="864096" cy="288032"/>
          </a:xfrm>
          <a:prstGeom prst="straightConnector1">
            <a:avLst/>
          </a:prstGeom>
          <a:solidFill>
            <a:srgbClr val="D7E2EE"/>
          </a:solidFill>
          <a:ln w="57150" cap="flat" cmpd="sng" algn="ctr">
            <a:solidFill>
              <a:srgbClr val="000000"/>
            </a:solidFill>
            <a:prstDash val="solid"/>
            <a:round/>
            <a:headEnd type="none" w="med" len="med"/>
            <a:tailEnd type="triangle"/>
          </a:ln>
          <a:effectLst/>
        </p:spPr>
      </p:cxnSp>
      <p:pic>
        <p:nvPicPr>
          <p:cNvPr id="9" name="Image 8">
            <a:extLst>
              <a:ext uri="{FF2B5EF4-FFF2-40B4-BE49-F238E27FC236}">
                <a16:creationId xmlns:a16="http://schemas.microsoft.com/office/drawing/2014/main" id="{1E1068CE-B04E-8A4D-ADF2-FDC8CD651557}"/>
              </a:ext>
            </a:extLst>
          </p:cNvPr>
          <p:cNvPicPr>
            <a:picLocks noChangeAspect="1"/>
          </p:cNvPicPr>
          <p:nvPr/>
        </p:nvPicPr>
        <p:blipFill>
          <a:blip r:embed="rId5"/>
          <a:stretch>
            <a:fillRect/>
          </a:stretch>
        </p:blipFill>
        <p:spPr>
          <a:xfrm>
            <a:off x="7286709" y="2328631"/>
            <a:ext cx="1727200" cy="965200"/>
          </a:xfrm>
          <a:prstGeom prst="rect">
            <a:avLst/>
          </a:prstGeom>
        </p:spPr>
      </p:pic>
      <p:cxnSp>
        <p:nvCxnSpPr>
          <p:cNvPr id="10" name="Connecteur droit avec flèche 9">
            <a:extLst>
              <a:ext uri="{FF2B5EF4-FFF2-40B4-BE49-F238E27FC236}">
                <a16:creationId xmlns:a16="http://schemas.microsoft.com/office/drawing/2014/main" id="{954F1ED4-89FA-7543-8FF5-5678C9C84766}"/>
              </a:ext>
            </a:extLst>
          </p:cNvPr>
          <p:cNvCxnSpPr>
            <a:cxnSpLocks/>
            <a:endCxn id="9" idx="1"/>
          </p:cNvCxnSpPr>
          <p:nvPr/>
        </p:nvCxnSpPr>
        <p:spPr bwMode="auto">
          <a:xfrm flipV="1">
            <a:off x="6084168" y="2811231"/>
            <a:ext cx="1202541" cy="264575"/>
          </a:xfrm>
          <a:prstGeom prst="straightConnector1">
            <a:avLst/>
          </a:prstGeom>
          <a:solidFill>
            <a:srgbClr val="D7E2EE"/>
          </a:solidFill>
          <a:ln w="57150" cap="flat" cmpd="sng" algn="ctr">
            <a:solidFill>
              <a:srgbClr val="000000"/>
            </a:solidFill>
            <a:prstDash val="solid"/>
            <a:round/>
            <a:headEnd type="none" w="med" len="med"/>
            <a:tailEnd type="triangle"/>
          </a:ln>
          <a:effectLst/>
        </p:spPr>
      </p:cxnSp>
    </p:spTree>
    <p:extLst>
      <p:ext uri="{BB962C8B-B14F-4D97-AF65-F5344CB8AC3E}">
        <p14:creationId xmlns:p14="http://schemas.microsoft.com/office/powerpoint/2010/main" val="72025973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29</a:t>
            </a:fld>
            <a:endParaRPr lang="en-US" dirty="0"/>
          </a:p>
        </p:txBody>
      </p:sp>
      <p:pic>
        <p:nvPicPr>
          <p:cNvPr id="4" name="Image 3">
            <a:extLst>
              <a:ext uri="{FF2B5EF4-FFF2-40B4-BE49-F238E27FC236}">
                <a16:creationId xmlns:a16="http://schemas.microsoft.com/office/drawing/2014/main" id="{3D00E897-6557-014C-8788-8F56282EA83D}"/>
              </a:ext>
            </a:extLst>
          </p:cNvPr>
          <p:cNvPicPr>
            <a:picLocks noChangeAspect="1"/>
          </p:cNvPicPr>
          <p:nvPr/>
        </p:nvPicPr>
        <p:blipFill>
          <a:blip r:embed="rId3"/>
          <a:stretch>
            <a:fillRect/>
          </a:stretch>
        </p:blipFill>
        <p:spPr>
          <a:xfrm>
            <a:off x="0" y="14970"/>
            <a:ext cx="7452320" cy="2952649"/>
          </a:xfrm>
          <a:prstGeom prst="rect">
            <a:avLst/>
          </a:prstGeom>
        </p:spPr>
      </p:pic>
      <p:pic>
        <p:nvPicPr>
          <p:cNvPr id="5" name="Image 4">
            <a:extLst>
              <a:ext uri="{FF2B5EF4-FFF2-40B4-BE49-F238E27FC236}">
                <a16:creationId xmlns:a16="http://schemas.microsoft.com/office/drawing/2014/main" id="{09589D65-1465-C343-B80F-E2B1C0DA1D95}"/>
              </a:ext>
            </a:extLst>
          </p:cNvPr>
          <p:cNvPicPr>
            <a:picLocks noChangeAspect="1"/>
          </p:cNvPicPr>
          <p:nvPr/>
        </p:nvPicPr>
        <p:blipFill>
          <a:blip r:embed="rId4"/>
          <a:stretch>
            <a:fillRect/>
          </a:stretch>
        </p:blipFill>
        <p:spPr>
          <a:xfrm>
            <a:off x="2740620" y="3147814"/>
            <a:ext cx="4711700" cy="304800"/>
          </a:xfrm>
          <a:prstGeom prst="rect">
            <a:avLst/>
          </a:prstGeom>
        </p:spPr>
      </p:pic>
      <p:pic>
        <p:nvPicPr>
          <p:cNvPr id="6" name="Image 5">
            <a:extLst>
              <a:ext uri="{FF2B5EF4-FFF2-40B4-BE49-F238E27FC236}">
                <a16:creationId xmlns:a16="http://schemas.microsoft.com/office/drawing/2014/main" id="{BA714AFC-0E26-AD45-B221-C257EB7EC02C}"/>
              </a:ext>
            </a:extLst>
          </p:cNvPr>
          <p:cNvPicPr>
            <a:picLocks noChangeAspect="1"/>
          </p:cNvPicPr>
          <p:nvPr/>
        </p:nvPicPr>
        <p:blipFill>
          <a:blip r:embed="rId5"/>
          <a:stretch>
            <a:fillRect/>
          </a:stretch>
        </p:blipFill>
        <p:spPr>
          <a:xfrm>
            <a:off x="2881610" y="3477934"/>
            <a:ext cx="1689100" cy="342900"/>
          </a:xfrm>
          <a:prstGeom prst="rect">
            <a:avLst/>
          </a:prstGeom>
        </p:spPr>
      </p:pic>
      <p:pic>
        <p:nvPicPr>
          <p:cNvPr id="7" name="Image 6">
            <a:extLst>
              <a:ext uri="{FF2B5EF4-FFF2-40B4-BE49-F238E27FC236}">
                <a16:creationId xmlns:a16="http://schemas.microsoft.com/office/drawing/2014/main" id="{F8D50C13-14B2-7544-A8EF-60744128767C}"/>
              </a:ext>
            </a:extLst>
          </p:cNvPr>
          <p:cNvPicPr>
            <a:picLocks noChangeAspect="1"/>
          </p:cNvPicPr>
          <p:nvPr/>
        </p:nvPicPr>
        <p:blipFill>
          <a:blip r:embed="rId6"/>
          <a:stretch>
            <a:fillRect/>
          </a:stretch>
        </p:blipFill>
        <p:spPr>
          <a:xfrm>
            <a:off x="308570" y="4017905"/>
            <a:ext cx="4787900" cy="355600"/>
          </a:xfrm>
          <a:prstGeom prst="rect">
            <a:avLst/>
          </a:prstGeom>
        </p:spPr>
      </p:pic>
      <p:pic>
        <p:nvPicPr>
          <p:cNvPr id="8" name="Image 7">
            <a:extLst>
              <a:ext uri="{FF2B5EF4-FFF2-40B4-BE49-F238E27FC236}">
                <a16:creationId xmlns:a16="http://schemas.microsoft.com/office/drawing/2014/main" id="{5B731072-365A-C348-AD75-316BDB04B503}"/>
              </a:ext>
            </a:extLst>
          </p:cNvPr>
          <p:cNvPicPr>
            <a:picLocks noChangeAspect="1"/>
          </p:cNvPicPr>
          <p:nvPr/>
        </p:nvPicPr>
        <p:blipFill>
          <a:blip r:embed="rId7"/>
          <a:stretch>
            <a:fillRect/>
          </a:stretch>
        </p:blipFill>
        <p:spPr>
          <a:xfrm>
            <a:off x="301420" y="4398494"/>
            <a:ext cx="1778000" cy="406400"/>
          </a:xfrm>
          <a:prstGeom prst="rect">
            <a:avLst/>
          </a:prstGeom>
        </p:spPr>
      </p:pic>
    </p:spTree>
    <p:extLst>
      <p:ext uri="{BB962C8B-B14F-4D97-AF65-F5344CB8AC3E}">
        <p14:creationId xmlns:p14="http://schemas.microsoft.com/office/powerpoint/2010/main" val="1550619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intérieur, équipement électronique, table, ordinateur&#10;&#10;Description générée automatiquement">
            <a:extLst>
              <a:ext uri="{FF2B5EF4-FFF2-40B4-BE49-F238E27FC236}">
                <a16:creationId xmlns:a16="http://schemas.microsoft.com/office/drawing/2014/main" id="{AC091A5D-B00D-7B43-996F-DABF02A73DE3}"/>
              </a:ext>
            </a:extLst>
          </p:cNvPr>
          <p:cNvPicPr>
            <a:picLocks noChangeAspect="1"/>
          </p:cNvPicPr>
          <p:nvPr/>
        </p:nvPicPr>
        <p:blipFill>
          <a:blip r:embed="rId3"/>
          <a:stretch>
            <a:fillRect/>
          </a:stretch>
        </p:blipFill>
        <p:spPr>
          <a:xfrm>
            <a:off x="1143000" y="-104608"/>
            <a:ext cx="6858000" cy="5143500"/>
          </a:xfrm>
          <a:prstGeom prst="rect">
            <a:avLst/>
          </a:prstGeom>
        </p:spPr>
      </p:pic>
      <p:sp>
        <p:nvSpPr>
          <p:cNvPr id="4" name="Espace réservé du numéro de diapositive 3"/>
          <p:cNvSpPr>
            <a:spLocks noGrp="1"/>
          </p:cNvSpPr>
          <p:nvPr>
            <p:ph type="sldNum" sz="quarter" idx="12"/>
          </p:nvPr>
        </p:nvSpPr>
        <p:spPr>
          <a:xfrm>
            <a:off x="6553200" y="4767263"/>
            <a:ext cx="2133600" cy="273844"/>
          </a:xfrm>
          <a:prstGeom prst="rect">
            <a:avLst/>
          </a:prstGeom>
        </p:spPr>
        <p:txBody>
          <a:bodyPr vert="horz" lIns="91440" tIns="45720" rIns="91440" bIns="4572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9B9A59-2D09-0442-AF7A-E7B0493C6BAD}" type="slidenum">
              <a:rPr lang="fr-FR" smtClean="0"/>
              <a:pPr/>
              <a:t>3</a:t>
            </a:fld>
            <a:endParaRPr lang="fr-FR" dirty="0"/>
          </a:p>
        </p:txBody>
      </p:sp>
      <p:sp>
        <p:nvSpPr>
          <p:cNvPr id="2" name="Rectangle 1"/>
          <p:cNvSpPr/>
          <p:nvPr/>
        </p:nvSpPr>
        <p:spPr>
          <a:xfrm rot="20755377">
            <a:off x="1959148" y="2878566"/>
            <a:ext cx="5020054" cy="1042829"/>
          </a:xfrm>
          <a:prstGeom prst="rect">
            <a:avLst/>
          </a:prstGeom>
        </p:spPr>
        <p:txBody>
          <a:bodyPr wrap="square" lIns="57386" tIns="28692" rIns="57386" bIns="28692">
            <a:spAutoFit/>
          </a:bodyPr>
          <a:lstStyle/>
          <a:p>
            <a:pPr algn="ctr">
              <a:defRPr/>
            </a:pPr>
            <a:r>
              <a:rPr lang="fr-FR" sz="3200" dirty="0">
                <a:solidFill>
                  <a:schemeClr val="bg1"/>
                </a:solidFill>
                <a:latin typeface="Verdana" panose="020B0604030504040204" pitchFamily="34" charset="0"/>
                <a:ea typeface="Verdana" panose="020B0604030504040204" pitchFamily="34" charset="0"/>
                <a:cs typeface="Verdana" panose="020B0604030504040204" pitchFamily="34" charset="0"/>
              </a:rPr>
              <a:t>Atelier Bureautique</a:t>
            </a:r>
            <a:br>
              <a:rPr lang="fr-FR" sz="3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fr-FR" sz="3200">
                <a:solidFill>
                  <a:schemeClr val="bg1"/>
                </a:solidFill>
                <a:latin typeface="Verdana" panose="020B0604030504040204" pitchFamily="34" charset="0"/>
                <a:ea typeface="Verdana" panose="020B0604030504040204" pitchFamily="34" charset="0"/>
                <a:cs typeface="Verdana" panose="020B0604030504040204" pitchFamily="34" charset="0"/>
              </a:rPr>
              <a:t>saison 2021/2022</a:t>
            </a:r>
            <a:endParaRPr lang="fr-FR"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Image 7" descr="Une image contenant personne, homme, intérieur, signe&#10;&#10;Description générée automatiquement">
            <a:extLst>
              <a:ext uri="{FF2B5EF4-FFF2-40B4-BE49-F238E27FC236}">
                <a16:creationId xmlns:a16="http://schemas.microsoft.com/office/drawing/2014/main" id="{2769A337-F5CF-3C4C-9A0F-1F0004D6E77D}"/>
              </a:ext>
            </a:extLst>
          </p:cNvPr>
          <p:cNvPicPr>
            <a:picLocks noChangeAspect="1"/>
          </p:cNvPicPr>
          <p:nvPr/>
        </p:nvPicPr>
        <p:blipFill>
          <a:blip r:embed="rId4"/>
          <a:stretch>
            <a:fillRect/>
          </a:stretch>
        </p:blipFill>
        <p:spPr>
          <a:xfrm>
            <a:off x="5821348" y="385677"/>
            <a:ext cx="1870343" cy="105371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4783891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2">
                                            <p:txEl>
                                              <p:pRg st="0" end="0"/>
                                            </p:txEl>
                                          </p:spTgt>
                                        </p:tgtEl>
                                        <p:attrNameLst>
                                          <p:attrName>ppt_w</p:attrName>
                                        </p:attrNameLst>
                                      </p:cBhvr>
                                    </p:anim>
                                    <p:anim by="(#ppt_w*0.50)" calcmode="lin" valueType="num">
                                      <p:cBhvr>
                                        <p:cTn id="8" dur="500" decel="50000" autoRev="1" fill="hold">
                                          <p:stCondLst>
                                            <p:cond delay="0"/>
                                          </p:stCondLst>
                                        </p:cTn>
                                        <p:tgtEl>
                                          <p:spTgt spid="2">
                                            <p:txEl>
                                              <p:pRg st="0" end="0"/>
                                            </p:txEl>
                                          </p:spTgt>
                                        </p:tgtEl>
                                        <p:attrNameLst>
                                          <p:attrName>ppt_x</p:attrName>
                                        </p:attrNameLst>
                                      </p:cBhvr>
                                    </p:anim>
                                    <p:anim from="(-#ppt_h/2)" to="(#ppt_y)" calcmode="lin" valueType="num">
                                      <p:cBhvr>
                                        <p:cTn id="9" dur="1000" fill="hold">
                                          <p:stCondLst>
                                            <p:cond delay="0"/>
                                          </p:stCondLst>
                                        </p:cTn>
                                        <p:tgtEl>
                                          <p:spTgt spid="2">
                                            <p:txEl>
                                              <p:pRg st="0" end="0"/>
                                            </p:txEl>
                                          </p:spTgt>
                                        </p:tgtEl>
                                        <p:attrNameLst>
                                          <p:attrName>ppt_y</p:attrName>
                                        </p:attrNameLst>
                                      </p:cBhvr>
                                    </p:anim>
                                    <p:animRot by="21600000">
                                      <p:cBhvr>
                                        <p:cTn id="10" dur="1000" fill="hold">
                                          <p:stCondLst>
                                            <p:cond delay="0"/>
                                          </p:stCondLst>
                                        </p:cTn>
                                        <p:tgtEl>
                                          <p:spTgt spid="2">
                                            <p:txEl>
                                              <p:pRg st="0" end="0"/>
                                            </p:txEl>
                                          </p:spTgt>
                                        </p:tgtEl>
                                        <p:attrNameLst>
                                          <p:attrName>r</p:attrName>
                                        </p:attrNameLst>
                                      </p:cBhvr>
                                    </p:animRot>
                                  </p:childTnLst>
                                </p:cTn>
                              </p:par>
                            </p:childTnLst>
                          </p:cTn>
                        </p:par>
                        <p:par>
                          <p:cTn id="11" fill="hold">
                            <p:stCondLst>
                              <p:cond delay="4200"/>
                            </p:stCondLst>
                            <p:childTnLst>
                              <p:par>
                                <p:cTn id="12" presetID="49" presetClass="entr" presetSubtype="0" decel="10000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360"/>
                                          </p:val>
                                        </p:tav>
                                        <p:tav tm="100000">
                                          <p:val>
                                            <p:fltVal val="0"/>
                                          </p:val>
                                        </p:tav>
                                      </p:tavLst>
                                    </p:anim>
                                    <p:animEffect transition="in" filter="fade">
                                      <p:cBhvr>
                                        <p:cTn id="17" dur="500"/>
                                        <p:tgtEl>
                                          <p:spTgt spid="4"/>
                                        </p:tgtEl>
                                      </p:cBhvr>
                                    </p:animEffect>
                                  </p:childTnLst>
                                </p:cTn>
                              </p:par>
                            </p:childTnLst>
                          </p:cTn>
                        </p:par>
                        <p:par>
                          <p:cTn id="18" fill="hold">
                            <p:stCondLst>
                              <p:cond delay="4700"/>
                            </p:stCondLst>
                            <p:childTnLst>
                              <p:par>
                                <p:cTn id="19" presetID="53"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27825"/>
            <a:ext cx="8759098" cy="574984"/>
          </a:xfrm>
        </p:spPr>
        <p:txBody>
          <a:bodyPr>
            <a:noAutofit/>
          </a:bodyPr>
          <a:lstStyle/>
          <a:p>
            <a:r>
              <a:rPr lang="fr-FR" sz="3600" dirty="0">
                <a:solidFill>
                  <a:srgbClr val="FF0000"/>
                </a:solidFill>
                <a:latin typeface="Verdana"/>
                <a:cs typeface="Verdana"/>
              </a:rPr>
              <a:t>Changement d’utilisateur</a:t>
            </a: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30</a:t>
            </a:fld>
            <a:endParaRPr lang="en-US" dirty="0"/>
          </a:p>
        </p:txBody>
      </p:sp>
      <p:pic>
        <p:nvPicPr>
          <p:cNvPr id="5" name="Image 4">
            <a:extLst>
              <a:ext uri="{FF2B5EF4-FFF2-40B4-BE49-F238E27FC236}">
                <a16:creationId xmlns:a16="http://schemas.microsoft.com/office/drawing/2014/main" id="{BA0DFD5B-53EA-314B-B045-2B23B68A2586}"/>
              </a:ext>
            </a:extLst>
          </p:cNvPr>
          <p:cNvPicPr>
            <a:picLocks noChangeAspect="1"/>
          </p:cNvPicPr>
          <p:nvPr/>
        </p:nvPicPr>
        <p:blipFill>
          <a:blip r:embed="rId3"/>
          <a:stretch>
            <a:fillRect/>
          </a:stretch>
        </p:blipFill>
        <p:spPr>
          <a:xfrm>
            <a:off x="194152" y="706168"/>
            <a:ext cx="6313394" cy="4363345"/>
          </a:xfrm>
          <a:prstGeom prst="rect">
            <a:avLst/>
          </a:prstGeom>
        </p:spPr>
      </p:pic>
      <p:pic>
        <p:nvPicPr>
          <p:cNvPr id="6" name="Image 5">
            <a:extLst>
              <a:ext uri="{FF2B5EF4-FFF2-40B4-BE49-F238E27FC236}">
                <a16:creationId xmlns:a16="http://schemas.microsoft.com/office/drawing/2014/main" id="{3ADC290F-5897-724F-8173-3D8AA55A0FF5}"/>
              </a:ext>
            </a:extLst>
          </p:cNvPr>
          <p:cNvPicPr>
            <a:picLocks noChangeAspect="1"/>
          </p:cNvPicPr>
          <p:nvPr/>
        </p:nvPicPr>
        <p:blipFill>
          <a:blip r:embed="rId4"/>
          <a:stretch>
            <a:fillRect/>
          </a:stretch>
        </p:blipFill>
        <p:spPr>
          <a:xfrm>
            <a:off x="3594558" y="706168"/>
            <a:ext cx="2912988" cy="1709418"/>
          </a:xfrm>
          <a:prstGeom prst="rect">
            <a:avLst/>
          </a:prstGeom>
        </p:spPr>
      </p:pic>
    </p:spTree>
    <p:extLst>
      <p:ext uri="{BB962C8B-B14F-4D97-AF65-F5344CB8AC3E}">
        <p14:creationId xmlns:p14="http://schemas.microsoft.com/office/powerpoint/2010/main" val="34403808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31</a:t>
            </a:fld>
            <a:endParaRPr lang="en-US" dirty="0"/>
          </a:p>
        </p:txBody>
      </p:sp>
      <p:pic>
        <p:nvPicPr>
          <p:cNvPr id="5" name="Image 4" descr="Une image contenant lumière, ciel nocturne&#10;&#10;Description générée automatiquement">
            <a:extLst>
              <a:ext uri="{FF2B5EF4-FFF2-40B4-BE49-F238E27FC236}">
                <a16:creationId xmlns:a16="http://schemas.microsoft.com/office/drawing/2014/main" id="{AB396180-A6C1-9544-B197-B3824A9306E6}"/>
              </a:ext>
            </a:extLst>
          </p:cNvPr>
          <p:cNvPicPr>
            <a:picLocks noChangeAspect="1"/>
          </p:cNvPicPr>
          <p:nvPr/>
        </p:nvPicPr>
        <p:blipFill>
          <a:blip r:embed="rId3"/>
          <a:stretch>
            <a:fillRect/>
          </a:stretch>
        </p:blipFill>
        <p:spPr>
          <a:xfrm>
            <a:off x="107504" y="195486"/>
            <a:ext cx="4257740" cy="2942631"/>
          </a:xfrm>
          <a:prstGeom prst="rect">
            <a:avLst/>
          </a:prstGeom>
        </p:spPr>
      </p:pic>
      <p:pic>
        <p:nvPicPr>
          <p:cNvPr id="7" name="Image 6" descr="Une image contenant texte, afficher&#10;&#10;Description générée automatiquement">
            <a:extLst>
              <a:ext uri="{FF2B5EF4-FFF2-40B4-BE49-F238E27FC236}">
                <a16:creationId xmlns:a16="http://schemas.microsoft.com/office/drawing/2014/main" id="{BBA1F4CB-6D26-DE4C-92F9-0C091617EF0F}"/>
              </a:ext>
            </a:extLst>
          </p:cNvPr>
          <p:cNvPicPr>
            <a:picLocks noChangeAspect="1"/>
          </p:cNvPicPr>
          <p:nvPr/>
        </p:nvPicPr>
        <p:blipFill>
          <a:blip r:embed="rId4"/>
          <a:stretch>
            <a:fillRect/>
          </a:stretch>
        </p:blipFill>
        <p:spPr>
          <a:xfrm>
            <a:off x="3096138" y="788987"/>
            <a:ext cx="5853710" cy="4045646"/>
          </a:xfrm>
          <a:prstGeom prst="rect">
            <a:avLst/>
          </a:prstGeom>
        </p:spPr>
      </p:pic>
      <p:pic>
        <p:nvPicPr>
          <p:cNvPr id="8" name="Image 7">
            <a:extLst>
              <a:ext uri="{FF2B5EF4-FFF2-40B4-BE49-F238E27FC236}">
                <a16:creationId xmlns:a16="http://schemas.microsoft.com/office/drawing/2014/main" id="{94423BD2-BC4C-D24C-A751-773C57C2ECE0}"/>
              </a:ext>
            </a:extLst>
          </p:cNvPr>
          <p:cNvPicPr>
            <a:picLocks noChangeAspect="1"/>
          </p:cNvPicPr>
          <p:nvPr/>
        </p:nvPicPr>
        <p:blipFill>
          <a:blip r:embed="rId5"/>
          <a:stretch>
            <a:fillRect/>
          </a:stretch>
        </p:blipFill>
        <p:spPr>
          <a:xfrm>
            <a:off x="4721984" y="802732"/>
            <a:ext cx="4216400" cy="393700"/>
          </a:xfrm>
          <a:prstGeom prst="rect">
            <a:avLst/>
          </a:prstGeom>
        </p:spPr>
      </p:pic>
    </p:spTree>
    <p:extLst>
      <p:ext uri="{BB962C8B-B14F-4D97-AF65-F5344CB8AC3E}">
        <p14:creationId xmlns:p14="http://schemas.microsoft.com/office/powerpoint/2010/main" val="4173676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32</a:t>
            </a:fld>
            <a:endParaRPr lang="en-US" dirty="0"/>
          </a:p>
        </p:txBody>
      </p:sp>
      <p:pic>
        <p:nvPicPr>
          <p:cNvPr id="5" name="Image 4">
            <a:extLst>
              <a:ext uri="{FF2B5EF4-FFF2-40B4-BE49-F238E27FC236}">
                <a16:creationId xmlns:a16="http://schemas.microsoft.com/office/drawing/2014/main" id="{19D49BB0-2FC1-964D-A8B3-BE4827F5FCA4}"/>
              </a:ext>
            </a:extLst>
          </p:cNvPr>
          <p:cNvPicPr>
            <a:picLocks noChangeAspect="1"/>
          </p:cNvPicPr>
          <p:nvPr/>
        </p:nvPicPr>
        <p:blipFill>
          <a:blip r:embed="rId3"/>
          <a:stretch>
            <a:fillRect/>
          </a:stretch>
        </p:blipFill>
        <p:spPr>
          <a:xfrm>
            <a:off x="217766" y="207839"/>
            <a:ext cx="6840760" cy="4727821"/>
          </a:xfrm>
          <a:prstGeom prst="rect">
            <a:avLst/>
          </a:prstGeom>
        </p:spPr>
      </p:pic>
      <p:sp>
        <p:nvSpPr>
          <p:cNvPr id="6" name="Titre 1">
            <a:extLst>
              <a:ext uri="{FF2B5EF4-FFF2-40B4-BE49-F238E27FC236}">
                <a16:creationId xmlns:a16="http://schemas.microsoft.com/office/drawing/2014/main" id="{8F7C2E60-77A9-594E-8419-2A0C92695AF3}"/>
              </a:ext>
            </a:extLst>
          </p:cNvPr>
          <p:cNvSpPr>
            <a:spLocks noGrp="1"/>
          </p:cNvSpPr>
          <p:nvPr>
            <p:ph type="title"/>
          </p:nvPr>
        </p:nvSpPr>
        <p:spPr>
          <a:xfrm>
            <a:off x="6444208" y="27825"/>
            <a:ext cx="2482026" cy="1535814"/>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fr-FR" sz="2800" dirty="0">
                <a:solidFill>
                  <a:srgbClr val="FF0000"/>
                </a:solidFill>
                <a:latin typeface="Verdana"/>
                <a:cs typeface="Verdana"/>
              </a:rPr>
              <a:t>Fenêtre d’ouverture de session</a:t>
            </a:r>
          </a:p>
        </p:txBody>
      </p:sp>
    </p:spTree>
    <p:extLst>
      <p:ext uri="{BB962C8B-B14F-4D97-AF65-F5344CB8AC3E}">
        <p14:creationId xmlns:p14="http://schemas.microsoft.com/office/powerpoint/2010/main" val="422207972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27825"/>
            <a:ext cx="8759098" cy="574984"/>
          </a:xfrm>
        </p:spPr>
        <p:txBody>
          <a:bodyPr>
            <a:noAutofit/>
          </a:bodyPr>
          <a:lstStyle/>
          <a:p>
            <a:endParaRPr lang="fr-FR" sz="3600" dirty="0">
              <a:solidFill>
                <a:srgbClr val="FF0000"/>
              </a:solidFill>
              <a:latin typeface="Verdana"/>
              <a:cs typeface="Verdana"/>
            </a:endParaRP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33</a:t>
            </a:fld>
            <a:endParaRPr lang="en-US" dirty="0"/>
          </a:p>
        </p:txBody>
      </p:sp>
      <p:pic>
        <p:nvPicPr>
          <p:cNvPr id="5" name="Image 4" descr="Une image contenant texte, moniteur, équipement électronique, écran&#10;&#10;Description générée automatiquement">
            <a:extLst>
              <a:ext uri="{FF2B5EF4-FFF2-40B4-BE49-F238E27FC236}">
                <a16:creationId xmlns:a16="http://schemas.microsoft.com/office/drawing/2014/main" id="{F7100BD2-E569-8246-95AF-0C30D1461BA8}"/>
              </a:ext>
            </a:extLst>
          </p:cNvPr>
          <p:cNvPicPr>
            <a:picLocks noChangeAspect="1"/>
          </p:cNvPicPr>
          <p:nvPr/>
        </p:nvPicPr>
        <p:blipFill>
          <a:blip r:embed="rId3"/>
          <a:stretch>
            <a:fillRect/>
          </a:stretch>
        </p:blipFill>
        <p:spPr>
          <a:xfrm>
            <a:off x="251520" y="783626"/>
            <a:ext cx="5593314" cy="3865680"/>
          </a:xfrm>
          <a:prstGeom prst="rect">
            <a:avLst/>
          </a:prstGeom>
        </p:spPr>
      </p:pic>
      <p:pic>
        <p:nvPicPr>
          <p:cNvPr id="7" name="Image 6">
            <a:extLst>
              <a:ext uri="{FF2B5EF4-FFF2-40B4-BE49-F238E27FC236}">
                <a16:creationId xmlns:a16="http://schemas.microsoft.com/office/drawing/2014/main" id="{B3C1FEE2-F9AC-C449-B386-55A373FF9AE2}"/>
              </a:ext>
            </a:extLst>
          </p:cNvPr>
          <p:cNvPicPr>
            <a:picLocks noChangeAspect="1"/>
          </p:cNvPicPr>
          <p:nvPr/>
        </p:nvPicPr>
        <p:blipFill>
          <a:blip r:embed="rId4"/>
          <a:stretch>
            <a:fillRect/>
          </a:stretch>
        </p:blipFill>
        <p:spPr>
          <a:xfrm>
            <a:off x="3909891" y="1347174"/>
            <a:ext cx="5017250" cy="3467547"/>
          </a:xfrm>
          <a:prstGeom prst="rect">
            <a:avLst/>
          </a:prstGeom>
        </p:spPr>
      </p:pic>
      <p:pic>
        <p:nvPicPr>
          <p:cNvPr id="8" name="Image 7">
            <a:extLst>
              <a:ext uri="{FF2B5EF4-FFF2-40B4-BE49-F238E27FC236}">
                <a16:creationId xmlns:a16="http://schemas.microsoft.com/office/drawing/2014/main" id="{01A90E63-0A00-1643-BF19-F80AC06377B2}"/>
              </a:ext>
            </a:extLst>
          </p:cNvPr>
          <p:cNvPicPr>
            <a:picLocks noChangeAspect="1"/>
          </p:cNvPicPr>
          <p:nvPr/>
        </p:nvPicPr>
        <p:blipFill>
          <a:blip r:embed="rId5"/>
          <a:stretch>
            <a:fillRect/>
          </a:stretch>
        </p:blipFill>
        <p:spPr>
          <a:xfrm>
            <a:off x="6429975" y="1347174"/>
            <a:ext cx="2519873" cy="1651248"/>
          </a:xfrm>
          <a:prstGeom prst="rect">
            <a:avLst/>
          </a:prstGeom>
        </p:spPr>
      </p:pic>
    </p:spTree>
    <p:extLst>
      <p:ext uri="{BB962C8B-B14F-4D97-AF65-F5344CB8AC3E}">
        <p14:creationId xmlns:p14="http://schemas.microsoft.com/office/powerpoint/2010/main" val="3300060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27825"/>
            <a:ext cx="8759098" cy="574984"/>
          </a:xfrm>
        </p:spPr>
        <p:txBody>
          <a:bodyPr>
            <a:noAutofit/>
          </a:bodyPr>
          <a:lstStyle/>
          <a:p>
            <a:r>
              <a:rPr lang="fr-FR" sz="3600" dirty="0">
                <a:solidFill>
                  <a:srgbClr val="FF0000"/>
                </a:solidFill>
                <a:latin typeface="Verdana"/>
                <a:cs typeface="Verdana"/>
              </a:rPr>
              <a:t>Afficher la fenêtre d’ouverture</a:t>
            </a: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34</a:t>
            </a:fld>
            <a:endParaRPr lang="en-US" dirty="0"/>
          </a:p>
        </p:txBody>
      </p:sp>
      <p:pic>
        <p:nvPicPr>
          <p:cNvPr id="5" name="Image 4" descr="Une image contenant alimentation, intérieur, pain, tranché&#10;&#10;Description générée automatiquement">
            <a:extLst>
              <a:ext uri="{FF2B5EF4-FFF2-40B4-BE49-F238E27FC236}">
                <a16:creationId xmlns:a16="http://schemas.microsoft.com/office/drawing/2014/main" id="{A2728935-6B0D-8D4F-B57B-91EE153373C4}"/>
              </a:ext>
            </a:extLst>
          </p:cNvPr>
          <p:cNvPicPr>
            <a:picLocks noChangeAspect="1"/>
          </p:cNvPicPr>
          <p:nvPr/>
        </p:nvPicPr>
        <p:blipFill>
          <a:blip r:embed="rId3"/>
          <a:stretch>
            <a:fillRect/>
          </a:stretch>
        </p:blipFill>
        <p:spPr>
          <a:xfrm>
            <a:off x="185931" y="825249"/>
            <a:ext cx="6008529" cy="4108681"/>
          </a:xfrm>
          <a:prstGeom prst="rect">
            <a:avLst/>
          </a:prstGeom>
        </p:spPr>
      </p:pic>
      <p:pic>
        <p:nvPicPr>
          <p:cNvPr id="7" name="Image 6">
            <a:extLst>
              <a:ext uri="{FF2B5EF4-FFF2-40B4-BE49-F238E27FC236}">
                <a16:creationId xmlns:a16="http://schemas.microsoft.com/office/drawing/2014/main" id="{254A253A-B88F-F745-826C-FF5743E8B668}"/>
              </a:ext>
            </a:extLst>
          </p:cNvPr>
          <p:cNvPicPr>
            <a:picLocks noChangeAspect="1"/>
          </p:cNvPicPr>
          <p:nvPr/>
        </p:nvPicPr>
        <p:blipFill>
          <a:blip r:embed="rId4"/>
          <a:stretch>
            <a:fillRect/>
          </a:stretch>
        </p:blipFill>
        <p:spPr>
          <a:xfrm>
            <a:off x="4530400" y="1797439"/>
            <a:ext cx="4392749" cy="3003798"/>
          </a:xfrm>
          <a:prstGeom prst="rect">
            <a:avLst/>
          </a:prstGeom>
        </p:spPr>
      </p:pic>
    </p:spTree>
    <p:extLst>
      <p:ext uri="{BB962C8B-B14F-4D97-AF65-F5344CB8AC3E}">
        <p14:creationId xmlns:p14="http://schemas.microsoft.com/office/powerpoint/2010/main" val="28633350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27825"/>
            <a:ext cx="8759098" cy="574984"/>
          </a:xfrm>
        </p:spPr>
        <p:txBody>
          <a:bodyPr>
            <a:noAutofit/>
          </a:bodyPr>
          <a:lstStyle/>
          <a:p>
            <a:r>
              <a:rPr lang="fr-FR" sz="3600" dirty="0">
                <a:solidFill>
                  <a:srgbClr val="FF0000"/>
                </a:solidFill>
                <a:latin typeface="Verdana"/>
                <a:cs typeface="Verdana"/>
              </a:rPr>
              <a:t>Ouverture de la session </a:t>
            </a:r>
            <a:r>
              <a:rPr lang="fr-FR" sz="3600" dirty="0" err="1">
                <a:solidFill>
                  <a:srgbClr val="FF0000"/>
                </a:solidFill>
                <a:latin typeface="Verdana"/>
                <a:cs typeface="Verdana"/>
              </a:rPr>
              <a:t>admincilac</a:t>
            </a:r>
            <a:endParaRPr lang="fr-FR" sz="3600" dirty="0">
              <a:solidFill>
                <a:srgbClr val="FF0000"/>
              </a:solidFill>
              <a:latin typeface="Verdana"/>
              <a:cs typeface="Verdana"/>
            </a:endParaRP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35</a:t>
            </a:fld>
            <a:endParaRPr lang="en-US" dirty="0"/>
          </a:p>
        </p:txBody>
      </p:sp>
      <p:pic>
        <p:nvPicPr>
          <p:cNvPr id="5" name="Image 4">
            <a:extLst>
              <a:ext uri="{FF2B5EF4-FFF2-40B4-BE49-F238E27FC236}">
                <a16:creationId xmlns:a16="http://schemas.microsoft.com/office/drawing/2014/main" id="{CDE1BC65-4F29-EB47-8F25-779A6BD12AAA}"/>
              </a:ext>
            </a:extLst>
          </p:cNvPr>
          <p:cNvPicPr>
            <a:picLocks noChangeAspect="1"/>
          </p:cNvPicPr>
          <p:nvPr/>
        </p:nvPicPr>
        <p:blipFill>
          <a:blip r:embed="rId3"/>
          <a:stretch>
            <a:fillRect/>
          </a:stretch>
        </p:blipFill>
        <p:spPr>
          <a:xfrm>
            <a:off x="225710" y="775240"/>
            <a:ext cx="6065179" cy="4147419"/>
          </a:xfrm>
          <a:prstGeom prst="rect">
            <a:avLst/>
          </a:prstGeom>
        </p:spPr>
      </p:pic>
      <p:pic>
        <p:nvPicPr>
          <p:cNvPr id="7" name="Image 6">
            <a:extLst>
              <a:ext uri="{FF2B5EF4-FFF2-40B4-BE49-F238E27FC236}">
                <a16:creationId xmlns:a16="http://schemas.microsoft.com/office/drawing/2014/main" id="{D0D1B0FA-AC99-BA45-B380-F89FB3FC64A3}"/>
              </a:ext>
            </a:extLst>
          </p:cNvPr>
          <p:cNvPicPr>
            <a:picLocks noChangeAspect="1"/>
          </p:cNvPicPr>
          <p:nvPr/>
        </p:nvPicPr>
        <p:blipFill>
          <a:blip r:embed="rId4"/>
          <a:stretch>
            <a:fillRect/>
          </a:stretch>
        </p:blipFill>
        <p:spPr>
          <a:xfrm>
            <a:off x="3772708" y="1225316"/>
            <a:ext cx="5145582" cy="3518591"/>
          </a:xfrm>
          <a:prstGeom prst="rect">
            <a:avLst/>
          </a:prstGeom>
        </p:spPr>
      </p:pic>
    </p:spTree>
    <p:extLst>
      <p:ext uri="{BB962C8B-B14F-4D97-AF65-F5344CB8AC3E}">
        <p14:creationId xmlns:p14="http://schemas.microsoft.com/office/powerpoint/2010/main" val="2778302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27825"/>
            <a:ext cx="8759098" cy="574984"/>
          </a:xfrm>
        </p:spPr>
        <p:txBody>
          <a:bodyPr>
            <a:noAutofit/>
          </a:bodyPr>
          <a:lstStyle/>
          <a:p>
            <a:r>
              <a:rPr lang="fr-FR" sz="3600" dirty="0">
                <a:solidFill>
                  <a:srgbClr val="FF0000"/>
                </a:solidFill>
                <a:latin typeface="Verdana"/>
                <a:cs typeface="Verdana"/>
              </a:rPr>
              <a:t>Fermeture de </a:t>
            </a:r>
            <a:r>
              <a:rPr lang="fr-FR" sz="3600" dirty="0" err="1">
                <a:solidFill>
                  <a:srgbClr val="FF0000"/>
                </a:solidFill>
                <a:latin typeface="Verdana"/>
                <a:cs typeface="Verdana"/>
              </a:rPr>
              <a:t>admincilac</a:t>
            </a:r>
            <a:endParaRPr lang="fr-FR" sz="3600" dirty="0">
              <a:solidFill>
                <a:srgbClr val="FF0000"/>
              </a:solidFill>
              <a:latin typeface="Verdana"/>
              <a:cs typeface="Verdana"/>
            </a:endParaRP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36</a:t>
            </a:fld>
            <a:endParaRPr lang="en-US" dirty="0"/>
          </a:p>
        </p:txBody>
      </p:sp>
      <p:pic>
        <p:nvPicPr>
          <p:cNvPr id="5" name="Image 4" descr="Une image contenant texte, afficher, équipement électronique&#10;&#10;Description générée automatiquement">
            <a:extLst>
              <a:ext uri="{FF2B5EF4-FFF2-40B4-BE49-F238E27FC236}">
                <a16:creationId xmlns:a16="http://schemas.microsoft.com/office/drawing/2014/main" id="{B0CCF52B-8A24-0D40-B4FC-74DE5CBF6777}"/>
              </a:ext>
            </a:extLst>
          </p:cNvPr>
          <p:cNvPicPr>
            <a:picLocks noChangeAspect="1"/>
          </p:cNvPicPr>
          <p:nvPr/>
        </p:nvPicPr>
        <p:blipFill>
          <a:blip r:embed="rId3"/>
          <a:stretch>
            <a:fillRect/>
          </a:stretch>
        </p:blipFill>
        <p:spPr>
          <a:xfrm>
            <a:off x="194152" y="702216"/>
            <a:ext cx="6349393" cy="4346179"/>
          </a:xfrm>
          <a:prstGeom prst="rect">
            <a:avLst/>
          </a:prstGeom>
        </p:spPr>
      </p:pic>
      <p:pic>
        <p:nvPicPr>
          <p:cNvPr id="7" name="Image 6">
            <a:extLst>
              <a:ext uri="{FF2B5EF4-FFF2-40B4-BE49-F238E27FC236}">
                <a16:creationId xmlns:a16="http://schemas.microsoft.com/office/drawing/2014/main" id="{E3255B8A-5BB0-5C48-A3E7-AC23367386FB}"/>
              </a:ext>
            </a:extLst>
          </p:cNvPr>
          <p:cNvPicPr>
            <a:picLocks noChangeAspect="1"/>
          </p:cNvPicPr>
          <p:nvPr/>
        </p:nvPicPr>
        <p:blipFill>
          <a:blip r:embed="rId4"/>
          <a:stretch>
            <a:fillRect/>
          </a:stretch>
        </p:blipFill>
        <p:spPr>
          <a:xfrm>
            <a:off x="3196475" y="1133584"/>
            <a:ext cx="5545462" cy="3795886"/>
          </a:xfrm>
          <a:prstGeom prst="rect">
            <a:avLst/>
          </a:prstGeom>
        </p:spPr>
      </p:pic>
    </p:spTree>
    <p:extLst>
      <p:ext uri="{BB962C8B-B14F-4D97-AF65-F5344CB8AC3E}">
        <p14:creationId xmlns:p14="http://schemas.microsoft.com/office/powerpoint/2010/main" val="35627854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27825"/>
            <a:ext cx="8759098" cy="574984"/>
          </a:xfrm>
        </p:spPr>
        <p:txBody>
          <a:bodyPr>
            <a:noAutofit/>
          </a:bodyPr>
          <a:lstStyle/>
          <a:p>
            <a:r>
              <a:rPr lang="fr-FR" sz="3200" dirty="0">
                <a:solidFill>
                  <a:srgbClr val="FF0000"/>
                </a:solidFill>
                <a:latin typeface="Verdana"/>
                <a:cs typeface="Verdana"/>
              </a:rPr>
              <a:t>Ouverture session utilisateur Yves Cornil</a:t>
            </a: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37</a:t>
            </a:fld>
            <a:endParaRPr lang="en-US" dirty="0"/>
          </a:p>
        </p:txBody>
      </p:sp>
      <p:pic>
        <p:nvPicPr>
          <p:cNvPr id="5" name="Image 4">
            <a:extLst>
              <a:ext uri="{FF2B5EF4-FFF2-40B4-BE49-F238E27FC236}">
                <a16:creationId xmlns:a16="http://schemas.microsoft.com/office/drawing/2014/main" id="{CD1FE8A0-24EC-754C-AAC1-C09D22CF00B3}"/>
              </a:ext>
            </a:extLst>
          </p:cNvPr>
          <p:cNvPicPr>
            <a:picLocks noChangeAspect="1"/>
          </p:cNvPicPr>
          <p:nvPr/>
        </p:nvPicPr>
        <p:blipFill>
          <a:blip r:embed="rId3"/>
          <a:stretch>
            <a:fillRect/>
          </a:stretch>
        </p:blipFill>
        <p:spPr>
          <a:xfrm>
            <a:off x="238019" y="759187"/>
            <a:ext cx="5295996" cy="3625125"/>
          </a:xfrm>
          <a:prstGeom prst="rect">
            <a:avLst/>
          </a:prstGeom>
        </p:spPr>
      </p:pic>
      <p:pic>
        <p:nvPicPr>
          <p:cNvPr id="7" name="Image 6" descr="Une image contenant texte, sombre&#10;&#10;Description générée automatiquement">
            <a:extLst>
              <a:ext uri="{FF2B5EF4-FFF2-40B4-BE49-F238E27FC236}">
                <a16:creationId xmlns:a16="http://schemas.microsoft.com/office/drawing/2014/main" id="{7C31827D-23F0-8740-B372-881CA76B591D}"/>
              </a:ext>
            </a:extLst>
          </p:cNvPr>
          <p:cNvPicPr>
            <a:picLocks noChangeAspect="1"/>
          </p:cNvPicPr>
          <p:nvPr/>
        </p:nvPicPr>
        <p:blipFill>
          <a:blip r:embed="rId4"/>
          <a:stretch>
            <a:fillRect/>
          </a:stretch>
        </p:blipFill>
        <p:spPr>
          <a:xfrm>
            <a:off x="4140768" y="1282320"/>
            <a:ext cx="4809080" cy="3291830"/>
          </a:xfrm>
          <a:prstGeom prst="rect">
            <a:avLst/>
          </a:prstGeom>
        </p:spPr>
      </p:pic>
    </p:spTree>
    <p:extLst>
      <p:ext uri="{BB962C8B-B14F-4D97-AF65-F5344CB8AC3E}">
        <p14:creationId xmlns:p14="http://schemas.microsoft.com/office/powerpoint/2010/main" val="32671884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27825"/>
            <a:ext cx="8759098" cy="574984"/>
          </a:xfrm>
        </p:spPr>
        <p:txBody>
          <a:bodyPr>
            <a:noAutofit/>
          </a:bodyPr>
          <a:lstStyle/>
          <a:p>
            <a:r>
              <a:rPr lang="fr-FR" sz="3600" dirty="0">
                <a:solidFill>
                  <a:srgbClr val="FF0000"/>
                </a:solidFill>
                <a:latin typeface="Verdana"/>
                <a:cs typeface="Verdana"/>
              </a:rPr>
              <a:t>Éteindre avec des sessions ouvertes</a:t>
            </a: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38</a:t>
            </a:fld>
            <a:endParaRPr lang="en-US" dirty="0"/>
          </a:p>
        </p:txBody>
      </p:sp>
      <p:pic>
        <p:nvPicPr>
          <p:cNvPr id="5" name="Image 4" descr="Une image contenant texte, ciel, capture d’écran, plusieurs&#10;&#10;Description générée automatiquement">
            <a:extLst>
              <a:ext uri="{FF2B5EF4-FFF2-40B4-BE49-F238E27FC236}">
                <a16:creationId xmlns:a16="http://schemas.microsoft.com/office/drawing/2014/main" id="{4CDD62B7-9B02-FE40-A841-5F489B4C3653}"/>
              </a:ext>
            </a:extLst>
          </p:cNvPr>
          <p:cNvPicPr>
            <a:picLocks noChangeAspect="1"/>
          </p:cNvPicPr>
          <p:nvPr/>
        </p:nvPicPr>
        <p:blipFill>
          <a:blip r:embed="rId3"/>
          <a:stretch>
            <a:fillRect/>
          </a:stretch>
        </p:blipFill>
        <p:spPr>
          <a:xfrm>
            <a:off x="218790" y="718007"/>
            <a:ext cx="6088709" cy="4217877"/>
          </a:xfrm>
          <a:prstGeom prst="rect">
            <a:avLst/>
          </a:prstGeom>
        </p:spPr>
      </p:pic>
      <p:pic>
        <p:nvPicPr>
          <p:cNvPr id="6" name="Image 5">
            <a:extLst>
              <a:ext uri="{FF2B5EF4-FFF2-40B4-BE49-F238E27FC236}">
                <a16:creationId xmlns:a16="http://schemas.microsoft.com/office/drawing/2014/main" id="{E4544393-6854-7944-9EDB-7ACEDDC17ACC}"/>
              </a:ext>
            </a:extLst>
          </p:cNvPr>
          <p:cNvPicPr>
            <a:picLocks noChangeAspect="1"/>
          </p:cNvPicPr>
          <p:nvPr/>
        </p:nvPicPr>
        <p:blipFill>
          <a:blip r:embed="rId4"/>
          <a:stretch>
            <a:fillRect/>
          </a:stretch>
        </p:blipFill>
        <p:spPr>
          <a:xfrm>
            <a:off x="5076056" y="1649975"/>
            <a:ext cx="3485930" cy="2353940"/>
          </a:xfrm>
          <a:prstGeom prst="rect">
            <a:avLst/>
          </a:prstGeom>
        </p:spPr>
      </p:pic>
    </p:spTree>
    <p:extLst>
      <p:ext uri="{BB962C8B-B14F-4D97-AF65-F5344CB8AC3E}">
        <p14:creationId xmlns:p14="http://schemas.microsoft.com/office/powerpoint/2010/main" val="22169483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27825"/>
            <a:ext cx="8759098" cy="574984"/>
          </a:xfrm>
        </p:spPr>
        <p:txBody>
          <a:bodyPr>
            <a:noAutofit/>
          </a:bodyPr>
          <a:lstStyle/>
          <a:p>
            <a:r>
              <a:rPr lang="fr-FR" sz="2800" dirty="0">
                <a:solidFill>
                  <a:srgbClr val="FF0000"/>
                </a:solidFill>
                <a:latin typeface="Verdana"/>
                <a:cs typeface="Verdana"/>
              </a:rPr>
              <a:t>Fermer la session de Madeleine Cilac</a:t>
            </a: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39</a:t>
            </a:fld>
            <a:endParaRPr lang="en-US" dirty="0"/>
          </a:p>
        </p:txBody>
      </p:sp>
      <p:pic>
        <p:nvPicPr>
          <p:cNvPr id="5" name="Image 4">
            <a:extLst>
              <a:ext uri="{FF2B5EF4-FFF2-40B4-BE49-F238E27FC236}">
                <a16:creationId xmlns:a16="http://schemas.microsoft.com/office/drawing/2014/main" id="{4C2709B1-97CF-5740-BB26-C07A3F91A761}"/>
              </a:ext>
            </a:extLst>
          </p:cNvPr>
          <p:cNvPicPr>
            <a:picLocks noChangeAspect="1"/>
          </p:cNvPicPr>
          <p:nvPr/>
        </p:nvPicPr>
        <p:blipFill>
          <a:blip r:embed="rId3"/>
          <a:stretch>
            <a:fillRect/>
          </a:stretch>
        </p:blipFill>
        <p:spPr>
          <a:xfrm>
            <a:off x="189238" y="616288"/>
            <a:ext cx="4070168" cy="2819558"/>
          </a:xfrm>
          <a:prstGeom prst="rect">
            <a:avLst/>
          </a:prstGeom>
        </p:spPr>
      </p:pic>
      <p:pic>
        <p:nvPicPr>
          <p:cNvPr id="7" name="Image 6" descr="Une image contenant intérieur, personne, plafond, gens&#10;&#10;Description générée automatiquement">
            <a:extLst>
              <a:ext uri="{FF2B5EF4-FFF2-40B4-BE49-F238E27FC236}">
                <a16:creationId xmlns:a16="http://schemas.microsoft.com/office/drawing/2014/main" id="{13C0A107-BFC9-9F4A-8E3C-0C1316440E52}"/>
              </a:ext>
            </a:extLst>
          </p:cNvPr>
          <p:cNvPicPr>
            <a:picLocks noChangeAspect="1"/>
          </p:cNvPicPr>
          <p:nvPr/>
        </p:nvPicPr>
        <p:blipFill>
          <a:blip r:embed="rId4"/>
          <a:stretch>
            <a:fillRect/>
          </a:stretch>
        </p:blipFill>
        <p:spPr>
          <a:xfrm>
            <a:off x="3851920" y="595652"/>
            <a:ext cx="4070168" cy="2819558"/>
          </a:xfrm>
          <a:prstGeom prst="rect">
            <a:avLst/>
          </a:prstGeom>
        </p:spPr>
      </p:pic>
      <p:pic>
        <p:nvPicPr>
          <p:cNvPr id="9" name="Image 8" descr="Une image contenant personne, intérieur, alimentation, en-cas&#10;&#10;Description générée automatiquement">
            <a:extLst>
              <a:ext uri="{FF2B5EF4-FFF2-40B4-BE49-F238E27FC236}">
                <a16:creationId xmlns:a16="http://schemas.microsoft.com/office/drawing/2014/main" id="{B405CFE2-E23B-AB41-92C1-9F6577081D88}"/>
              </a:ext>
            </a:extLst>
          </p:cNvPr>
          <p:cNvPicPr>
            <a:picLocks noChangeAspect="1"/>
          </p:cNvPicPr>
          <p:nvPr/>
        </p:nvPicPr>
        <p:blipFill>
          <a:blip r:embed="rId5"/>
          <a:stretch>
            <a:fillRect/>
          </a:stretch>
        </p:blipFill>
        <p:spPr>
          <a:xfrm>
            <a:off x="3563888" y="2355204"/>
            <a:ext cx="3744416" cy="2593897"/>
          </a:xfrm>
          <a:prstGeom prst="rect">
            <a:avLst/>
          </a:prstGeom>
        </p:spPr>
      </p:pic>
    </p:spTree>
    <p:extLst>
      <p:ext uri="{BB962C8B-B14F-4D97-AF65-F5344CB8AC3E}">
        <p14:creationId xmlns:p14="http://schemas.microsoft.com/office/powerpoint/2010/main" val="34434217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4C19C0A-6AF3-834A-A6EF-D1A8362168D1}"/>
              </a:ext>
            </a:extLst>
          </p:cNvPr>
          <p:cNvPicPr>
            <a:picLocks noChangeAspect="1"/>
          </p:cNvPicPr>
          <p:nvPr/>
        </p:nvPicPr>
        <p:blipFill>
          <a:blip r:embed="rId3"/>
          <a:stretch>
            <a:fillRect/>
          </a:stretch>
        </p:blipFill>
        <p:spPr>
          <a:xfrm>
            <a:off x="18848" y="-236562"/>
            <a:ext cx="9125152" cy="5020022"/>
          </a:xfrm>
          <a:prstGeom prst="rect">
            <a:avLst/>
          </a:prstGeom>
        </p:spPr>
      </p:pic>
      <p:sp>
        <p:nvSpPr>
          <p:cNvPr id="2" name="Espace réservé du numéro de diapositive 1">
            <a:extLst>
              <a:ext uri="{FF2B5EF4-FFF2-40B4-BE49-F238E27FC236}">
                <a16:creationId xmlns:a16="http://schemas.microsoft.com/office/drawing/2014/main" id="{6B304DAF-5520-A841-B912-DD1A543A6A60}"/>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564FC1-F45D-BF46-9B71-CDE083884088}" type="slidenum">
              <a:rPr lang="fr-FR" smtClean="0"/>
              <a:pPr/>
              <a:t>4</a:t>
            </a:fld>
            <a:endParaRPr lang="fr-FR" dirty="0"/>
          </a:p>
        </p:txBody>
      </p:sp>
      <p:sp>
        <p:nvSpPr>
          <p:cNvPr id="3" name="Rectangle 2">
            <a:extLst>
              <a:ext uri="{FF2B5EF4-FFF2-40B4-BE49-F238E27FC236}">
                <a16:creationId xmlns:a16="http://schemas.microsoft.com/office/drawing/2014/main" id="{931F25DA-11AD-AA41-B141-9B3FAB0B8796}"/>
              </a:ext>
            </a:extLst>
          </p:cNvPr>
          <p:cNvSpPr/>
          <p:nvPr/>
        </p:nvSpPr>
        <p:spPr>
          <a:xfrm rot="1825664" flipH="1">
            <a:off x="7212258" y="632193"/>
            <a:ext cx="1834436" cy="403957"/>
          </a:xfrm>
          <a:prstGeom prst="rect">
            <a:avLst/>
          </a:prstGeom>
        </p:spPr>
        <p:txBody>
          <a:bodyPr wrap="square">
            <a:spAutoFit/>
          </a:bodyPr>
          <a:lstStyle/>
          <a:p>
            <a:r>
              <a:rPr lang="fr-FR" sz="2025" dirty="0">
                <a:solidFill>
                  <a:schemeClr val="bg1"/>
                </a:solidFill>
                <a:latin typeface="Script MT Bold" panose="03040602040607080904" pitchFamily="66" charset="77"/>
              </a:rPr>
              <a:t>Au programme</a:t>
            </a:r>
            <a:endParaRPr lang="fr-FR" sz="2025" dirty="0"/>
          </a:p>
        </p:txBody>
      </p:sp>
      <p:sp>
        <p:nvSpPr>
          <p:cNvPr id="6" name="ZoneTexte 5">
            <a:extLst>
              <a:ext uri="{FF2B5EF4-FFF2-40B4-BE49-F238E27FC236}">
                <a16:creationId xmlns:a16="http://schemas.microsoft.com/office/drawing/2014/main" id="{13F47099-C324-BA42-BA63-B04FF681657F}"/>
              </a:ext>
            </a:extLst>
          </p:cNvPr>
          <p:cNvSpPr txBox="1"/>
          <p:nvPr/>
        </p:nvSpPr>
        <p:spPr>
          <a:xfrm>
            <a:off x="1258640" y="-1194486"/>
            <a:ext cx="184731" cy="497957"/>
          </a:xfrm>
          <a:prstGeom prst="rect">
            <a:avLst/>
          </a:prstGeom>
          <a:noFill/>
        </p:spPr>
        <p:txBody>
          <a:bodyPr wrap="none" rtlCol="0">
            <a:spAutoFit/>
          </a:bodyPr>
          <a:lstStyle/>
          <a:p>
            <a:endParaRPr lang="fr-FR" dirty="0"/>
          </a:p>
        </p:txBody>
      </p:sp>
      <p:sp>
        <p:nvSpPr>
          <p:cNvPr id="5" name="ZoneTexte 4">
            <a:extLst>
              <a:ext uri="{FF2B5EF4-FFF2-40B4-BE49-F238E27FC236}">
                <a16:creationId xmlns:a16="http://schemas.microsoft.com/office/drawing/2014/main" id="{53892381-A381-1C4A-AC15-FFE95D692CD8}"/>
              </a:ext>
            </a:extLst>
          </p:cNvPr>
          <p:cNvSpPr txBox="1"/>
          <p:nvPr/>
        </p:nvSpPr>
        <p:spPr>
          <a:xfrm>
            <a:off x="467544" y="362673"/>
            <a:ext cx="6986208" cy="3919791"/>
          </a:xfrm>
          <a:prstGeom prst="rect">
            <a:avLst/>
          </a:prstGeom>
          <a:noFill/>
        </p:spPr>
        <p:txBody>
          <a:bodyPr wrap="none" rtlCol="0">
            <a:spAutoFit/>
          </a:bodyPr>
          <a:lstStyle/>
          <a:p>
            <a:pPr marL="457200" indent="-457200" algn="l">
              <a:buFont typeface="Arial" panose="020B0604020202020204" pitchFamily="34" charset="0"/>
              <a:buChar char="•"/>
            </a:pPr>
            <a:r>
              <a:rPr lang="fr-FR" sz="2800" dirty="0">
                <a:solidFill>
                  <a:schemeClr val="bg1"/>
                </a:solidFill>
                <a:latin typeface="Script MT Bold" panose="03040602040607080904" pitchFamily="66" charset="77"/>
              </a:rPr>
              <a:t>Ajouter un compte utilisateur standard</a:t>
            </a:r>
          </a:p>
          <a:p>
            <a:pPr marL="457200" indent="-457200" algn="l">
              <a:buFont typeface="Arial" panose="020B0604020202020204" pitchFamily="34" charset="0"/>
              <a:buChar char="•"/>
            </a:pPr>
            <a:r>
              <a:rPr lang="fr-FR" sz="2800" dirty="0">
                <a:solidFill>
                  <a:schemeClr val="bg1"/>
                </a:solidFill>
                <a:latin typeface="Script MT Bold" panose="03040602040607080904" pitchFamily="66" charset="77"/>
              </a:rPr>
              <a:t>Ajouter un compte utilisateur administrateur</a:t>
            </a:r>
          </a:p>
          <a:p>
            <a:pPr marL="457200" indent="-457200" algn="l">
              <a:buFont typeface="Arial" panose="020B0604020202020204" pitchFamily="34" charset="0"/>
              <a:buChar char="•"/>
            </a:pPr>
            <a:r>
              <a:rPr lang="fr-FR" sz="2800" dirty="0">
                <a:solidFill>
                  <a:schemeClr val="bg1"/>
                </a:solidFill>
                <a:latin typeface="Script MT Bold" panose="03040602040607080904" pitchFamily="66" charset="77"/>
              </a:rPr>
              <a:t>Changements de comptes utilisateurs</a:t>
            </a:r>
          </a:p>
          <a:p>
            <a:pPr marL="457200" indent="-457200" algn="l">
              <a:buFont typeface="Arial" panose="020B0604020202020204" pitchFamily="34" charset="0"/>
              <a:buChar char="•"/>
            </a:pPr>
            <a:r>
              <a:rPr lang="fr-FR" sz="2800" dirty="0">
                <a:solidFill>
                  <a:schemeClr val="bg1"/>
                </a:solidFill>
                <a:latin typeface="Script MT Bold" panose="03040602040607080904" pitchFamily="66" charset="77"/>
              </a:rPr>
              <a:t>Paramétrages des comptes utilisateurs</a:t>
            </a:r>
          </a:p>
          <a:p>
            <a:pPr marL="457200" indent="-457200" algn="l">
              <a:buFont typeface="Arial" panose="020B0604020202020204" pitchFamily="34" charset="0"/>
              <a:buChar char="•"/>
            </a:pPr>
            <a:r>
              <a:rPr lang="fr-FR" sz="2800" dirty="0">
                <a:solidFill>
                  <a:schemeClr val="bg1"/>
                </a:solidFill>
                <a:latin typeface="Script MT Bold" panose="03040602040607080904" pitchFamily="66" charset="77"/>
              </a:rPr>
              <a:t>Changer d’utilisateur</a:t>
            </a:r>
          </a:p>
          <a:p>
            <a:pPr marL="457200" indent="-457200" algn="l">
              <a:buFont typeface="Arial" panose="020B0604020202020204" pitchFamily="34" charset="0"/>
              <a:buChar char="•"/>
            </a:pPr>
            <a:r>
              <a:rPr lang="fr-FR" sz="2800" dirty="0">
                <a:solidFill>
                  <a:schemeClr val="bg1"/>
                </a:solidFill>
                <a:latin typeface="Script MT Bold" panose="03040602040607080904" pitchFamily="66" charset="77"/>
              </a:rPr>
              <a:t>Fermer des sessions d’utilisateurs</a:t>
            </a:r>
          </a:p>
          <a:p>
            <a:pPr marL="457200" indent="-457200" algn="l">
              <a:buFont typeface="Arial" panose="020B0604020202020204" pitchFamily="34" charset="0"/>
              <a:buChar char="•"/>
            </a:pPr>
            <a:r>
              <a:rPr lang="fr-FR" sz="2800" dirty="0">
                <a:solidFill>
                  <a:schemeClr val="bg1"/>
                </a:solidFill>
                <a:latin typeface="Script MT Bold" panose="03040602040607080904" pitchFamily="66" charset="77"/>
              </a:rPr>
              <a:t>Éteindre</a:t>
            </a:r>
          </a:p>
          <a:p>
            <a:pPr marL="457200" indent="-457200" algn="l">
              <a:buFont typeface="Arial" panose="020B0604020202020204" pitchFamily="34" charset="0"/>
              <a:buChar char="•"/>
            </a:pPr>
            <a:endParaRPr lang="fr-FR" dirty="0">
              <a:solidFill>
                <a:schemeClr val="bg1"/>
              </a:solidFill>
              <a:latin typeface="Script MT Bold" panose="03040602040607080904" pitchFamily="66" charset="77"/>
            </a:endParaRPr>
          </a:p>
          <a:p>
            <a:pPr marL="457200" indent="-457200" algn="l">
              <a:buFont typeface="Arial" panose="020B0604020202020204" pitchFamily="34" charset="0"/>
              <a:buChar char="•"/>
            </a:pPr>
            <a:endParaRPr lang="fr-FR" dirty="0">
              <a:solidFill>
                <a:schemeClr val="bg1"/>
              </a:solidFill>
              <a:latin typeface="Script MT Bold" panose="03040602040607080904" pitchFamily="66" charset="77"/>
            </a:endParaRPr>
          </a:p>
        </p:txBody>
      </p:sp>
    </p:spTree>
    <p:extLst>
      <p:ext uri="{BB962C8B-B14F-4D97-AF65-F5344CB8AC3E}">
        <p14:creationId xmlns:p14="http://schemas.microsoft.com/office/powerpoint/2010/main" val="113644776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27825"/>
            <a:ext cx="8759098" cy="574984"/>
          </a:xfrm>
        </p:spPr>
        <p:txBody>
          <a:bodyPr>
            <a:noAutofit/>
          </a:bodyPr>
          <a:lstStyle/>
          <a:p>
            <a:pPr algn="r"/>
            <a:r>
              <a:rPr lang="fr-FR" sz="3600" dirty="0">
                <a:solidFill>
                  <a:srgbClr val="FF0000"/>
                </a:solidFill>
                <a:latin typeface="Verdana"/>
                <a:cs typeface="Verdana"/>
              </a:rPr>
              <a:t>Éteindre</a:t>
            </a: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40</a:t>
            </a:fld>
            <a:endParaRPr lang="en-US" dirty="0"/>
          </a:p>
        </p:txBody>
      </p:sp>
      <p:pic>
        <p:nvPicPr>
          <p:cNvPr id="9" name="Image 8" descr="Une image contenant texte, ciel, capture d’écran, plusieurs&#10;&#10;Description générée automatiquement">
            <a:extLst>
              <a:ext uri="{FF2B5EF4-FFF2-40B4-BE49-F238E27FC236}">
                <a16:creationId xmlns:a16="http://schemas.microsoft.com/office/drawing/2014/main" id="{B21F1E13-052D-924B-988B-3BB98054F90A}"/>
              </a:ext>
            </a:extLst>
          </p:cNvPr>
          <p:cNvPicPr>
            <a:picLocks noChangeAspect="1"/>
          </p:cNvPicPr>
          <p:nvPr/>
        </p:nvPicPr>
        <p:blipFill>
          <a:blip r:embed="rId3"/>
          <a:stretch>
            <a:fillRect/>
          </a:stretch>
        </p:blipFill>
        <p:spPr>
          <a:xfrm>
            <a:off x="142664" y="195485"/>
            <a:ext cx="6690323" cy="4634637"/>
          </a:xfrm>
          <a:prstGeom prst="rect">
            <a:avLst/>
          </a:prstGeom>
        </p:spPr>
      </p:pic>
      <p:pic>
        <p:nvPicPr>
          <p:cNvPr id="10" name="Image 9">
            <a:extLst>
              <a:ext uri="{FF2B5EF4-FFF2-40B4-BE49-F238E27FC236}">
                <a16:creationId xmlns:a16="http://schemas.microsoft.com/office/drawing/2014/main" id="{8027F646-C0A7-C649-B428-A58F5E34851E}"/>
              </a:ext>
            </a:extLst>
          </p:cNvPr>
          <p:cNvPicPr>
            <a:picLocks noChangeAspect="1"/>
          </p:cNvPicPr>
          <p:nvPr/>
        </p:nvPicPr>
        <p:blipFill>
          <a:blip r:embed="rId4"/>
          <a:stretch>
            <a:fillRect/>
          </a:stretch>
        </p:blipFill>
        <p:spPr>
          <a:xfrm>
            <a:off x="1187624" y="2355726"/>
            <a:ext cx="4155640" cy="1440160"/>
          </a:xfrm>
          <a:prstGeom prst="rect">
            <a:avLst/>
          </a:prstGeom>
        </p:spPr>
      </p:pic>
    </p:spTree>
    <p:extLst>
      <p:ext uri="{BB962C8B-B14F-4D97-AF65-F5344CB8AC3E}">
        <p14:creationId xmlns:p14="http://schemas.microsoft.com/office/powerpoint/2010/main" val="2843052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27825"/>
            <a:ext cx="8759098" cy="574984"/>
          </a:xfrm>
        </p:spPr>
        <p:txBody>
          <a:bodyPr>
            <a:noAutofit/>
          </a:bodyPr>
          <a:lstStyle/>
          <a:p>
            <a:r>
              <a:rPr lang="fr-FR" sz="3600" dirty="0">
                <a:solidFill>
                  <a:srgbClr val="FF0000"/>
                </a:solidFill>
                <a:latin typeface="Verdana"/>
                <a:cs typeface="Verdana"/>
              </a:rPr>
              <a:t>Suppression d’un compte utilisateur</a:t>
            </a: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41</a:t>
            </a:fld>
            <a:endParaRPr lang="en-US" dirty="0"/>
          </a:p>
        </p:txBody>
      </p:sp>
      <p:pic>
        <p:nvPicPr>
          <p:cNvPr id="4" name="Image 3">
            <a:extLst>
              <a:ext uri="{FF2B5EF4-FFF2-40B4-BE49-F238E27FC236}">
                <a16:creationId xmlns:a16="http://schemas.microsoft.com/office/drawing/2014/main" id="{E844BD8C-B01F-7B41-B034-E13D1F64B507}"/>
              </a:ext>
            </a:extLst>
          </p:cNvPr>
          <p:cNvPicPr>
            <a:picLocks noChangeAspect="1"/>
          </p:cNvPicPr>
          <p:nvPr/>
        </p:nvPicPr>
        <p:blipFill>
          <a:blip r:embed="rId3"/>
          <a:stretch>
            <a:fillRect/>
          </a:stretch>
        </p:blipFill>
        <p:spPr>
          <a:xfrm>
            <a:off x="1907704" y="784979"/>
            <a:ext cx="5535461" cy="4045144"/>
          </a:xfrm>
          <a:prstGeom prst="rect">
            <a:avLst/>
          </a:prstGeom>
        </p:spPr>
      </p:pic>
    </p:spTree>
    <p:extLst>
      <p:ext uri="{BB962C8B-B14F-4D97-AF65-F5344CB8AC3E}">
        <p14:creationId xmlns:p14="http://schemas.microsoft.com/office/powerpoint/2010/main" val="173605576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42</a:t>
            </a:fld>
            <a:endParaRPr lang="en-US" dirty="0"/>
          </a:p>
        </p:txBody>
      </p:sp>
      <p:pic>
        <p:nvPicPr>
          <p:cNvPr id="5" name="Image 4">
            <a:extLst>
              <a:ext uri="{FF2B5EF4-FFF2-40B4-BE49-F238E27FC236}">
                <a16:creationId xmlns:a16="http://schemas.microsoft.com/office/drawing/2014/main" id="{08807140-6EF6-1B44-AC62-4EB45876B37A}"/>
              </a:ext>
            </a:extLst>
          </p:cNvPr>
          <p:cNvPicPr>
            <a:picLocks noChangeAspect="1"/>
          </p:cNvPicPr>
          <p:nvPr/>
        </p:nvPicPr>
        <p:blipFill>
          <a:blip r:embed="rId3"/>
          <a:stretch>
            <a:fillRect/>
          </a:stretch>
        </p:blipFill>
        <p:spPr>
          <a:xfrm>
            <a:off x="107504" y="161604"/>
            <a:ext cx="7100860" cy="4820292"/>
          </a:xfrm>
          <a:prstGeom prst="rect">
            <a:avLst/>
          </a:prstGeom>
        </p:spPr>
      </p:pic>
      <p:pic>
        <p:nvPicPr>
          <p:cNvPr id="6" name="Image 5">
            <a:extLst>
              <a:ext uri="{FF2B5EF4-FFF2-40B4-BE49-F238E27FC236}">
                <a16:creationId xmlns:a16="http://schemas.microsoft.com/office/drawing/2014/main" id="{623B68E5-6595-E445-9343-A8E7F57B1460}"/>
              </a:ext>
            </a:extLst>
          </p:cNvPr>
          <p:cNvPicPr>
            <a:picLocks noChangeAspect="1"/>
          </p:cNvPicPr>
          <p:nvPr/>
        </p:nvPicPr>
        <p:blipFill>
          <a:blip r:embed="rId4"/>
          <a:stretch>
            <a:fillRect/>
          </a:stretch>
        </p:blipFill>
        <p:spPr>
          <a:xfrm>
            <a:off x="1835696" y="2427734"/>
            <a:ext cx="648518" cy="441168"/>
          </a:xfrm>
          <a:prstGeom prst="rect">
            <a:avLst/>
          </a:prstGeom>
        </p:spPr>
      </p:pic>
    </p:spTree>
    <p:extLst>
      <p:ext uri="{BB962C8B-B14F-4D97-AF65-F5344CB8AC3E}">
        <p14:creationId xmlns:p14="http://schemas.microsoft.com/office/powerpoint/2010/main" val="23402689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43</a:t>
            </a:fld>
            <a:endParaRPr lang="en-US" dirty="0"/>
          </a:p>
        </p:txBody>
      </p:sp>
      <p:pic>
        <p:nvPicPr>
          <p:cNvPr id="4" name="Image 3">
            <a:extLst>
              <a:ext uri="{FF2B5EF4-FFF2-40B4-BE49-F238E27FC236}">
                <a16:creationId xmlns:a16="http://schemas.microsoft.com/office/drawing/2014/main" id="{A53832D1-F9E0-0D4A-9822-9743B59BCC0E}"/>
              </a:ext>
            </a:extLst>
          </p:cNvPr>
          <p:cNvPicPr>
            <a:picLocks noChangeAspect="1"/>
          </p:cNvPicPr>
          <p:nvPr/>
        </p:nvPicPr>
        <p:blipFill>
          <a:blip r:embed="rId3"/>
          <a:stretch>
            <a:fillRect/>
          </a:stretch>
        </p:blipFill>
        <p:spPr>
          <a:xfrm>
            <a:off x="194152" y="28092"/>
            <a:ext cx="7606757" cy="4852249"/>
          </a:xfrm>
          <a:prstGeom prst="rect">
            <a:avLst/>
          </a:prstGeom>
        </p:spPr>
      </p:pic>
      <p:pic>
        <p:nvPicPr>
          <p:cNvPr id="5" name="Image 4">
            <a:extLst>
              <a:ext uri="{FF2B5EF4-FFF2-40B4-BE49-F238E27FC236}">
                <a16:creationId xmlns:a16="http://schemas.microsoft.com/office/drawing/2014/main" id="{049293E7-9740-8142-A146-919717BD6BD2}"/>
              </a:ext>
            </a:extLst>
          </p:cNvPr>
          <p:cNvPicPr>
            <a:picLocks noChangeAspect="1"/>
          </p:cNvPicPr>
          <p:nvPr/>
        </p:nvPicPr>
        <p:blipFill>
          <a:blip r:embed="rId4"/>
          <a:stretch>
            <a:fillRect/>
          </a:stretch>
        </p:blipFill>
        <p:spPr>
          <a:xfrm>
            <a:off x="3347864" y="1347614"/>
            <a:ext cx="2567930" cy="2841490"/>
          </a:xfrm>
          <a:prstGeom prst="rect">
            <a:avLst/>
          </a:prstGeom>
        </p:spPr>
      </p:pic>
      <p:pic>
        <p:nvPicPr>
          <p:cNvPr id="6" name="Image 5">
            <a:extLst>
              <a:ext uri="{FF2B5EF4-FFF2-40B4-BE49-F238E27FC236}">
                <a16:creationId xmlns:a16="http://schemas.microsoft.com/office/drawing/2014/main" id="{CB275A04-0F0E-BD41-B5D3-E7E0B18DA8CD}"/>
              </a:ext>
            </a:extLst>
          </p:cNvPr>
          <p:cNvPicPr>
            <a:picLocks noChangeAspect="1"/>
          </p:cNvPicPr>
          <p:nvPr/>
        </p:nvPicPr>
        <p:blipFill>
          <a:blip r:embed="rId5"/>
          <a:stretch>
            <a:fillRect/>
          </a:stretch>
        </p:blipFill>
        <p:spPr>
          <a:xfrm>
            <a:off x="782875" y="4100923"/>
            <a:ext cx="1071925" cy="729200"/>
          </a:xfrm>
          <a:prstGeom prst="rect">
            <a:avLst/>
          </a:prstGeom>
        </p:spPr>
      </p:pic>
      <p:pic>
        <p:nvPicPr>
          <p:cNvPr id="7" name="Graphique 6" descr="Badge 1 contour">
            <a:extLst>
              <a:ext uri="{FF2B5EF4-FFF2-40B4-BE49-F238E27FC236}">
                <a16:creationId xmlns:a16="http://schemas.microsoft.com/office/drawing/2014/main" id="{67210F57-B51C-FB4F-B9B5-A762177B6C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4741" y="4008323"/>
            <a:ext cx="914400" cy="914400"/>
          </a:xfrm>
          <a:prstGeom prst="rect">
            <a:avLst/>
          </a:prstGeom>
        </p:spPr>
      </p:pic>
      <p:pic>
        <p:nvPicPr>
          <p:cNvPr id="8" name="Image 7">
            <a:extLst>
              <a:ext uri="{FF2B5EF4-FFF2-40B4-BE49-F238E27FC236}">
                <a16:creationId xmlns:a16="http://schemas.microsoft.com/office/drawing/2014/main" id="{A5EDBE97-9985-CA4D-B027-FF73348C2A58}"/>
              </a:ext>
            </a:extLst>
          </p:cNvPr>
          <p:cNvPicPr>
            <a:picLocks noChangeAspect="1"/>
          </p:cNvPicPr>
          <p:nvPr/>
        </p:nvPicPr>
        <p:blipFill>
          <a:blip r:embed="rId5"/>
          <a:stretch>
            <a:fillRect/>
          </a:stretch>
        </p:blipFill>
        <p:spPr>
          <a:xfrm>
            <a:off x="5652120" y="3459904"/>
            <a:ext cx="1071925" cy="729200"/>
          </a:xfrm>
          <a:prstGeom prst="rect">
            <a:avLst/>
          </a:prstGeom>
        </p:spPr>
      </p:pic>
      <p:pic>
        <p:nvPicPr>
          <p:cNvPr id="9" name="Graphique 8" descr="Badge contour">
            <a:extLst>
              <a:ext uri="{FF2B5EF4-FFF2-40B4-BE49-F238E27FC236}">
                <a16:creationId xmlns:a16="http://schemas.microsoft.com/office/drawing/2014/main" id="{27B3F264-2FAE-E44E-B7F1-E31EE58843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95431" y="3336675"/>
            <a:ext cx="914400" cy="914400"/>
          </a:xfrm>
          <a:prstGeom prst="rect">
            <a:avLst/>
          </a:prstGeom>
        </p:spPr>
      </p:pic>
    </p:spTree>
    <p:extLst>
      <p:ext uri="{BB962C8B-B14F-4D97-AF65-F5344CB8AC3E}">
        <p14:creationId xmlns:p14="http://schemas.microsoft.com/office/powerpoint/2010/main" val="36454669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27825"/>
            <a:ext cx="8759098" cy="574984"/>
          </a:xfrm>
        </p:spPr>
        <p:txBody>
          <a:bodyPr>
            <a:noAutofit/>
          </a:bodyPr>
          <a:lstStyle/>
          <a:p>
            <a:r>
              <a:rPr lang="fr-FR" sz="3600" dirty="0">
                <a:solidFill>
                  <a:srgbClr val="FF0000"/>
                </a:solidFill>
                <a:latin typeface="Verdana"/>
                <a:cs typeface="Verdana"/>
              </a:rPr>
              <a:t>Sélection du compte à supprimer</a:t>
            </a: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44</a:t>
            </a:fld>
            <a:endParaRPr lang="en-US" dirty="0"/>
          </a:p>
        </p:txBody>
      </p:sp>
      <p:pic>
        <p:nvPicPr>
          <p:cNvPr id="5" name="Image 4">
            <a:extLst>
              <a:ext uri="{FF2B5EF4-FFF2-40B4-BE49-F238E27FC236}">
                <a16:creationId xmlns:a16="http://schemas.microsoft.com/office/drawing/2014/main" id="{5674AE73-00F7-9443-8289-93633942667D}"/>
              </a:ext>
            </a:extLst>
          </p:cNvPr>
          <p:cNvPicPr>
            <a:picLocks noChangeAspect="1"/>
          </p:cNvPicPr>
          <p:nvPr/>
        </p:nvPicPr>
        <p:blipFill>
          <a:blip r:embed="rId3"/>
          <a:stretch>
            <a:fillRect/>
          </a:stretch>
        </p:blipFill>
        <p:spPr>
          <a:xfrm>
            <a:off x="107504" y="712012"/>
            <a:ext cx="6792560" cy="4306623"/>
          </a:xfrm>
          <a:prstGeom prst="rect">
            <a:avLst/>
          </a:prstGeom>
        </p:spPr>
      </p:pic>
      <p:pic>
        <p:nvPicPr>
          <p:cNvPr id="6" name="Image 5">
            <a:extLst>
              <a:ext uri="{FF2B5EF4-FFF2-40B4-BE49-F238E27FC236}">
                <a16:creationId xmlns:a16="http://schemas.microsoft.com/office/drawing/2014/main" id="{1402FA55-2DAD-5049-833A-CF4F1FEA8B46}"/>
              </a:ext>
            </a:extLst>
          </p:cNvPr>
          <p:cNvPicPr>
            <a:picLocks noChangeAspect="1"/>
          </p:cNvPicPr>
          <p:nvPr/>
        </p:nvPicPr>
        <p:blipFill>
          <a:blip r:embed="rId4"/>
          <a:stretch>
            <a:fillRect/>
          </a:stretch>
        </p:blipFill>
        <p:spPr>
          <a:xfrm>
            <a:off x="1547664" y="1995686"/>
            <a:ext cx="1071925" cy="729200"/>
          </a:xfrm>
          <a:prstGeom prst="rect">
            <a:avLst/>
          </a:prstGeom>
        </p:spPr>
      </p:pic>
      <p:pic>
        <p:nvPicPr>
          <p:cNvPr id="7" name="Image 6">
            <a:extLst>
              <a:ext uri="{FF2B5EF4-FFF2-40B4-BE49-F238E27FC236}">
                <a16:creationId xmlns:a16="http://schemas.microsoft.com/office/drawing/2014/main" id="{10C815A3-BD68-2E4B-8871-0B105AD094BC}"/>
              </a:ext>
            </a:extLst>
          </p:cNvPr>
          <p:cNvPicPr>
            <a:picLocks noChangeAspect="1"/>
          </p:cNvPicPr>
          <p:nvPr/>
        </p:nvPicPr>
        <p:blipFill>
          <a:blip r:embed="rId4"/>
          <a:stretch>
            <a:fillRect/>
          </a:stretch>
        </p:blipFill>
        <p:spPr>
          <a:xfrm>
            <a:off x="683568" y="3795886"/>
            <a:ext cx="1071925" cy="729200"/>
          </a:xfrm>
          <a:prstGeom prst="rect">
            <a:avLst/>
          </a:prstGeom>
        </p:spPr>
      </p:pic>
      <p:pic>
        <p:nvPicPr>
          <p:cNvPr id="9" name="Graphique 8" descr="Badge 1 contour">
            <a:extLst>
              <a:ext uri="{FF2B5EF4-FFF2-40B4-BE49-F238E27FC236}">
                <a16:creationId xmlns:a16="http://schemas.microsoft.com/office/drawing/2014/main" id="{BB981A5F-ABC3-0547-9A31-2E1DA26673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09530" y="1903086"/>
            <a:ext cx="914400" cy="914400"/>
          </a:xfrm>
          <a:prstGeom prst="rect">
            <a:avLst/>
          </a:prstGeom>
        </p:spPr>
      </p:pic>
      <p:pic>
        <p:nvPicPr>
          <p:cNvPr id="11" name="Graphique 10" descr="Badge contour">
            <a:extLst>
              <a:ext uri="{FF2B5EF4-FFF2-40B4-BE49-F238E27FC236}">
                <a16:creationId xmlns:a16="http://schemas.microsoft.com/office/drawing/2014/main" id="{35C6EA0B-86BC-9C48-B30E-4E21E9C759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26879" y="3672657"/>
            <a:ext cx="914400" cy="914400"/>
          </a:xfrm>
          <a:prstGeom prst="rect">
            <a:avLst/>
          </a:prstGeom>
        </p:spPr>
      </p:pic>
      <p:pic>
        <p:nvPicPr>
          <p:cNvPr id="12" name="Image 11">
            <a:extLst>
              <a:ext uri="{FF2B5EF4-FFF2-40B4-BE49-F238E27FC236}">
                <a16:creationId xmlns:a16="http://schemas.microsoft.com/office/drawing/2014/main" id="{7A613794-5744-4443-BF4B-886269FD288E}"/>
              </a:ext>
            </a:extLst>
          </p:cNvPr>
          <p:cNvPicPr>
            <a:picLocks noChangeAspect="1"/>
          </p:cNvPicPr>
          <p:nvPr/>
        </p:nvPicPr>
        <p:blipFill>
          <a:blip r:embed="rId9"/>
          <a:stretch>
            <a:fillRect/>
          </a:stretch>
        </p:blipFill>
        <p:spPr>
          <a:xfrm>
            <a:off x="4539750" y="1570463"/>
            <a:ext cx="4377848" cy="2494046"/>
          </a:xfrm>
          <a:prstGeom prst="rect">
            <a:avLst/>
          </a:prstGeom>
        </p:spPr>
      </p:pic>
      <p:pic>
        <p:nvPicPr>
          <p:cNvPr id="15" name="Graphique 14" descr="Badge 3 contour">
            <a:extLst>
              <a:ext uri="{FF2B5EF4-FFF2-40B4-BE49-F238E27FC236}">
                <a16:creationId xmlns:a16="http://schemas.microsoft.com/office/drawing/2014/main" id="{96FB9E31-7C22-8048-988E-6AC9B4E1C49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25340" y="3076610"/>
            <a:ext cx="914400" cy="914400"/>
          </a:xfrm>
          <a:prstGeom prst="rect">
            <a:avLst/>
          </a:prstGeom>
        </p:spPr>
      </p:pic>
    </p:spTree>
    <p:extLst>
      <p:ext uri="{BB962C8B-B14F-4D97-AF65-F5344CB8AC3E}">
        <p14:creationId xmlns:p14="http://schemas.microsoft.com/office/powerpoint/2010/main" val="21301004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par>
                          <p:cTn id="15" fill="hold">
                            <p:stCondLst>
                              <p:cond delay="0"/>
                            </p:stCondLst>
                            <p:childTnLst>
                              <p:par>
                                <p:cTn id="16" presetID="53" presetClass="entr" presetSubtype="16"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2000" fill="hold"/>
                                        <p:tgtEl>
                                          <p:spTgt spid="12"/>
                                        </p:tgtEl>
                                        <p:attrNameLst>
                                          <p:attrName>ppt_w</p:attrName>
                                        </p:attrNameLst>
                                      </p:cBhvr>
                                      <p:tavLst>
                                        <p:tav tm="0">
                                          <p:val>
                                            <p:fltVal val="0"/>
                                          </p:val>
                                        </p:tav>
                                        <p:tav tm="100000">
                                          <p:val>
                                            <p:strVal val="#ppt_w"/>
                                          </p:val>
                                        </p:tav>
                                      </p:tavLst>
                                    </p:anim>
                                    <p:anim calcmode="lin" valueType="num">
                                      <p:cBhvr>
                                        <p:cTn id="19" dur="2000" fill="hold"/>
                                        <p:tgtEl>
                                          <p:spTgt spid="12"/>
                                        </p:tgtEl>
                                        <p:attrNameLst>
                                          <p:attrName>ppt_h</p:attrName>
                                        </p:attrNameLst>
                                      </p:cBhvr>
                                      <p:tavLst>
                                        <p:tav tm="0">
                                          <p:val>
                                            <p:fltVal val="0"/>
                                          </p:val>
                                        </p:tav>
                                        <p:tav tm="100000">
                                          <p:val>
                                            <p:strVal val="#ppt_h"/>
                                          </p:val>
                                        </p:tav>
                                      </p:tavLst>
                                    </p:anim>
                                    <p:animEffect transition="in" filter="fade">
                                      <p:cBhvr>
                                        <p:cTn id="20" dur="2000"/>
                                        <p:tgtEl>
                                          <p:spTgt spid="12"/>
                                        </p:tgtEl>
                                      </p:cBhvr>
                                    </p:animEffect>
                                  </p:childTnLst>
                                </p:cTn>
                              </p:par>
                            </p:childTnLst>
                          </p:cTn>
                        </p:par>
                        <p:par>
                          <p:cTn id="21" fill="hold">
                            <p:stCondLst>
                              <p:cond delay="2000"/>
                            </p:stCondLst>
                            <p:childTnLst>
                              <p:par>
                                <p:cTn id="22" presetID="1"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27825"/>
            <a:ext cx="8759098" cy="574984"/>
          </a:xfrm>
        </p:spPr>
        <p:txBody>
          <a:bodyPr>
            <a:noAutofit/>
          </a:bodyPr>
          <a:lstStyle/>
          <a:p>
            <a:r>
              <a:rPr lang="fr-FR" sz="3600" dirty="0">
                <a:solidFill>
                  <a:srgbClr val="FF0000"/>
                </a:solidFill>
                <a:latin typeface="Verdana"/>
                <a:cs typeface="Verdana"/>
              </a:rPr>
              <a:t>L’utilisateur a été supprimé.</a:t>
            </a: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45</a:t>
            </a:fld>
            <a:endParaRPr lang="en-US" dirty="0"/>
          </a:p>
        </p:txBody>
      </p:sp>
      <p:pic>
        <p:nvPicPr>
          <p:cNvPr id="5" name="Image 4">
            <a:extLst>
              <a:ext uri="{FF2B5EF4-FFF2-40B4-BE49-F238E27FC236}">
                <a16:creationId xmlns:a16="http://schemas.microsoft.com/office/drawing/2014/main" id="{887768CA-292F-E74B-8CCD-6764597C93A2}"/>
              </a:ext>
            </a:extLst>
          </p:cNvPr>
          <p:cNvPicPr>
            <a:picLocks noChangeAspect="1"/>
          </p:cNvPicPr>
          <p:nvPr/>
        </p:nvPicPr>
        <p:blipFill>
          <a:blip r:embed="rId3"/>
          <a:stretch>
            <a:fillRect/>
          </a:stretch>
        </p:blipFill>
        <p:spPr>
          <a:xfrm>
            <a:off x="395536" y="804022"/>
            <a:ext cx="6236764" cy="4233716"/>
          </a:xfrm>
          <a:prstGeom prst="rect">
            <a:avLst/>
          </a:prstGeom>
        </p:spPr>
      </p:pic>
      <p:pic>
        <p:nvPicPr>
          <p:cNvPr id="6" name="Image 5">
            <a:extLst>
              <a:ext uri="{FF2B5EF4-FFF2-40B4-BE49-F238E27FC236}">
                <a16:creationId xmlns:a16="http://schemas.microsoft.com/office/drawing/2014/main" id="{4FE1DFA6-2A97-6447-A418-F21CD62EDDB9}"/>
              </a:ext>
            </a:extLst>
          </p:cNvPr>
          <p:cNvPicPr>
            <a:picLocks noChangeAspect="1"/>
          </p:cNvPicPr>
          <p:nvPr/>
        </p:nvPicPr>
        <p:blipFill>
          <a:blip r:embed="rId4"/>
          <a:stretch>
            <a:fillRect/>
          </a:stretch>
        </p:blipFill>
        <p:spPr>
          <a:xfrm>
            <a:off x="4355976" y="2088886"/>
            <a:ext cx="4265042" cy="12551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7712823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ficher l’image source">
            <a:extLst>
              <a:ext uri="{FF2B5EF4-FFF2-40B4-BE49-F238E27FC236}">
                <a16:creationId xmlns:a16="http://schemas.microsoft.com/office/drawing/2014/main" id="{97DB56B6-2E44-024C-81FB-CDF3F63B39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191" b="11809"/>
          <a:stretch/>
        </p:blipFill>
        <p:spPr bwMode="auto">
          <a:xfrm>
            <a:off x="20" y="10"/>
            <a:ext cx="9143980" cy="5143490"/>
          </a:xfrm>
          <a:prstGeom prst="rect">
            <a:avLst/>
          </a:prstGeom>
          <a:solidFill>
            <a:srgbClr val="FFFFFF"/>
          </a:solidFill>
        </p:spPr>
      </p:pic>
      <p:sp>
        <p:nvSpPr>
          <p:cNvPr id="3" name="Espace réservé du numéro de diapositive 2" hidden="1">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pPr>
              <a:spcAft>
                <a:spcPts val="600"/>
              </a:spcAft>
            </a:pPr>
            <a:fld id="{29A9C9C0-79C3-284B-BEEA-E214CCE4EF7B}" type="slidenum">
              <a:rPr lang="en-US" smtClean="0"/>
              <a:pPr>
                <a:spcAft>
                  <a:spcPts val="600"/>
                </a:spcAft>
              </a:pPr>
              <a:t>46</a:t>
            </a:fld>
            <a:endParaRPr lang="en-US"/>
          </a:p>
        </p:txBody>
      </p:sp>
    </p:spTree>
    <p:extLst>
      <p:ext uri="{BB962C8B-B14F-4D97-AF65-F5344CB8AC3E}">
        <p14:creationId xmlns:p14="http://schemas.microsoft.com/office/powerpoint/2010/main" val="208043056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27825"/>
            <a:ext cx="8759098" cy="574984"/>
          </a:xfrm>
        </p:spPr>
        <p:txBody>
          <a:bodyPr>
            <a:noAutofit/>
          </a:bodyPr>
          <a:lstStyle/>
          <a:p>
            <a:r>
              <a:rPr lang="fr-FR" sz="3600" dirty="0">
                <a:solidFill>
                  <a:srgbClr val="FF0000"/>
                </a:solidFill>
                <a:latin typeface="Verdana"/>
                <a:cs typeface="Verdana"/>
              </a:rPr>
              <a:t>Plus sur </a:t>
            </a:r>
          </a:p>
        </p:txBody>
      </p:sp>
      <p:pic>
        <p:nvPicPr>
          <p:cNvPr id="4" name="Image 3"/>
          <p:cNvPicPr>
            <a:picLocks noChangeAspect="1"/>
          </p:cNvPicPr>
          <p:nvPr/>
        </p:nvPicPr>
        <p:blipFill>
          <a:blip r:embed="rId3"/>
          <a:stretch>
            <a:fillRect/>
          </a:stretch>
        </p:blipFill>
        <p:spPr>
          <a:xfrm rot="20932946">
            <a:off x="1710554" y="769224"/>
            <a:ext cx="6539444" cy="3675898"/>
          </a:xfrm>
          <a:prstGeom prst="rect">
            <a:avLst/>
          </a:prstGeom>
        </p:spPr>
      </p:pic>
      <p:sp>
        <p:nvSpPr>
          <p:cNvPr id="8" name="ZoneTexte 7"/>
          <p:cNvSpPr txBox="1"/>
          <p:nvPr/>
        </p:nvSpPr>
        <p:spPr>
          <a:xfrm>
            <a:off x="2805039" y="4025444"/>
            <a:ext cx="5099281" cy="830997"/>
          </a:xfrm>
          <a:prstGeom prst="rect">
            <a:avLst/>
          </a:prstGeom>
          <a:noFill/>
        </p:spPr>
        <p:txBody>
          <a:bodyPr wrap="none" rtlCol="0">
            <a:spAutoFit/>
          </a:bodyPr>
          <a:lstStyle/>
          <a:p>
            <a:r>
              <a:rPr lang="fr-FR" sz="4800" dirty="0">
                <a:solidFill>
                  <a:srgbClr val="FF0000"/>
                </a:solidFill>
                <a:latin typeface="Verdana" panose="020B0604030504040204" pitchFamily="34" charset="0"/>
                <a:ea typeface="Verdana" panose="020B0604030504040204" pitchFamily="34" charset="0"/>
                <a:cs typeface="Verdana" panose="020B0604030504040204" pitchFamily="34" charset="0"/>
                <a:hlinkClick r:id="rId4"/>
              </a:rPr>
              <a:t>www.cornil.com</a:t>
            </a:r>
            <a:endParaRPr lang="fr-FR" sz="480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47</a:t>
            </a:fld>
            <a:endParaRPr lang="en-US" dirty="0"/>
          </a:p>
        </p:txBody>
      </p:sp>
    </p:spTree>
    <p:extLst>
      <p:ext uri="{BB962C8B-B14F-4D97-AF65-F5344CB8AC3E}">
        <p14:creationId xmlns:p14="http://schemas.microsoft.com/office/powerpoint/2010/main" val="41619398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after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8">
                                            <p:txEl>
                                              <p:pRg st="0" end="0"/>
                                            </p:txEl>
                                          </p:spTgt>
                                        </p:tgtEl>
                                        <p:attrNameLst>
                                          <p:attrName>ppt_w</p:attrName>
                                        </p:attrNameLst>
                                      </p:cBhvr>
                                    </p:anim>
                                    <p:anim by="(#ppt_w*0.50)" calcmode="lin" valueType="num">
                                      <p:cBhvr>
                                        <p:cTn id="8" dur="500" decel="50000" autoRev="1" fill="hold">
                                          <p:stCondLst>
                                            <p:cond delay="0"/>
                                          </p:stCondLst>
                                        </p:cTn>
                                        <p:tgtEl>
                                          <p:spTgt spid="8">
                                            <p:txEl>
                                              <p:pRg st="0" end="0"/>
                                            </p:txEl>
                                          </p:spTgt>
                                        </p:tgtEl>
                                        <p:attrNameLst>
                                          <p:attrName>ppt_x</p:attrName>
                                        </p:attrNameLst>
                                      </p:cBhvr>
                                    </p:anim>
                                    <p:anim from="(-#ppt_h/2)" to="(#ppt_y)" calcmode="lin" valueType="num">
                                      <p:cBhvr>
                                        <p:cTn id="9" dur="1000" fill="hold">
                                          <p:stCondLst>
                                            <p:cond delay="0"/>
                                          </p:stCondLst>
                                        </p:cTn>
                                        <p:tgtEl>
                                          <p:spTgt spid="8">
                                            <p:txEl>
                                              <p:pRg st="0" end="0"/>
                                            </p:txEl>
                                          </p:spTgt>
                                        </p:tgtEl>
                                        <p:attrNameLst>
                                          <p:attrName>ppt_y</p:attrName>
                                        </p:attrNameLst>
                                      </p:cBhvr>
                                    </p:anim>
                                    <p:animRot by="21600000">
                                      <p:cBhvr>
                                        <p:cTn id="10" dur="1000" fill="hold">
                                          <p:stCondLst>
                                            <p:cond delay="0"/>
                                          </p:stCondLst>
                                        </p:cTn>
                                        <p:tgtEl>
                                          <p:spTgt spid="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p:cNvSpPr>
            <a:spLocks/>
          </p:cNvSpPr>
          <p:nvPr/>
        </p:nvSpPr>
        <p:spPr bwMode="auto">
          <a:xfrm>
            <a:off x="0" y="4156203"/>
            <a:ext cx="9144000" cy="987297"/>
          </a:xfrm>
          <a:custGeom>
            <a:avLst/>
            <a:gdLst/>
            <a:ahLst/>
            <a:cxnLst/>
            <a:rect l="0" t="0" r="r" b="b"/>
            <a:pathLst>
              <a:path w="21600" h="21600">
                <a:moveTo>
                  <a:pt x="0" y="0"/>
                </a:moveTo>
                <a:lnTo>
                  <a:pt x="21600" y="0"/>
                </a:lnTo>
                <a:lnTo>
                  <a:pt x="21600" y="21600"/>
                </a:lnTo>
                <a:lnTo>
                  <a:pt x="0" y="21600"/>
                </a:lnTo>
                <a:lnTo>
                  <a:pt x="0" y="0"/>
                </a:lnTo>
                <a:close/>
                <a:moveTo>
                  <a:pt x="0" y="0"/>
                </a:moveTo>
              </a:path>
            </a:pathLst>
          </a:custGeom>
          <a:gradFill rotWithShape="0">
            <a:gsLst>
              <a:gs pos="0">
                <a:srgbClr val="FFC0BE"/>
              </a:gs>
              <a:gs pos="100000">
                <a:srgbClr val="D1403C"/>
              </a:gs>
            </a:gsLst>
            <a:lin ang="5400000" scaled="1"/>
          </a:gradFill>
          <a:ln>
            <a:noFill/>
          </a:ln>
          <a:effectLst>
            <a:outerShdw blurRad="38100" dist="25399" dir="5400000" algn="ctr" rotWithShape="0">
              <a:srgbClr val="808080">
                <a:alpha val="34998"/>
              </a:srgbClr>
            </a:outerShdw>
          </a:effectLst>
          <a:extLst>
            <a:ext uri="{91240B29-F687-4f45-9708-019B960494DF}">
              <a14:hiddenLine xmlns:a14="http://schemas.microsoft.com/office/drawing/2010/main" xmlns="" w="12700" cap="rnd">
                <a:solidFill>
                  <a:srgbClr val="000000"/>
                </a:solidFill>
                <a:round/>
                <a:headEnd type="none" w="med" len="med"/>
                <a:tailEnd type="none" w="med" len="med"/>
              </a14:hiddenLine>
            </a:ext>
          </a:extLst>
        </p:spPr>
        <p:txBody>
          <a:bodyPr lIns="0" tIns="0" rIns="0" bIns="0"/>
          <a:lstStyle/>
          <a:p>
            <a:endParaRPr lang="fr-FR" dirty="0"/>
          </a:p>
        </p:txBody>
      </p:sp>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t="4718" b="4720"/>
          <a:stretch>
            <a:fillRect/>
          </a:stretch>
        </p:blipFill>
        <p:spPr bwMode="auto">
          <a:xfrm>
            <a:off x="-1" y="13003"/>
            <a:ext cx="9145041" cy="43055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pic>
      <p:sp>
        <p:nvSpPr>
          <p:cNvPr id="9219" name="Rectangle 3"/>
          <p:cNvSpPr>
            <a:spLocks/>
          </p:cNvSpPr>
          <p:nvPr/>
        </p:nvSpPr>
        <p:spPr bwMode="auto">
          <a:xfrm>
            <a:off x="0" y="4339829"/>
            <a:ext cx="9144000" cy="803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23912" tIns="23912" rIns="23912" bIns="23912"/>
          <a:lstStyle/>
          <a:p>
            <a:pPr algn="ctr"/>
            <a:r>
              <a:rPr lang="fr-FR" sz="4200" dirty="0">
                <a:solidFill>
                  <a:srgbClr val="FFFFFF"/>
                </a:solidFill>
                <a:latin typeface="Helvetica" charset="0"/>
                <a:ea typeface="ＭＳ Ｐゴシック" charset="0"/>
                <a:cs typeface="Helvetica" charset="0"/>
                <a:sym typeface="Helvetica" charset="0"/>
              </a:rPr>
              <a:t>iPad, iPhone, Mac et + c’est au CILAC</a:t>
            </a:r>
          </a:p>
        </p:txBody>
      </p:sp>
      <p:sp>
        <p:nvSpPr>
          <p:cNvPr id="2" name="Espace réservé du numéro de diapositive 1">
            <a:extLst>
              <a:ext uri="{FF2B5EF4-FFF2-40B4-BE49-F238E27FC236}">
                <a16:creationId xmlns:a16="http://schemas.microsoft.com/office/drawing/2014/main" id="{F30C4C9D-8CCA-094B-84A0-291E63BABFDC}"/>
              </a:ext>
            </a:extLst>
          </p:cNvPr>
          <p:cNvSpPr>
            <a:spLocks noGrp="1"/>
          </p:cNvSpPr>
          <p:nvPr>
            <p:ph type="sldNum" sz="quarter" idx="10"/>
          </p:nvPr>
        </p:nvSpPr>
        <p:spPr/>
        <p:txBody>
          <a:bodyPr/>
          <a:lstStyle/>
          <a:p>
            <a:fld id="{29A9C9C0-79C3-284B-BEEA-E214CCE4EF7B}" type="slidenum">
              <a:rPr lang="en-US" smtClean="0"/>
              <a:pPr/>
              <a:t>48</a:t>
            </a:fld>
            <a:endParaRPr lang="en-US" dirty="0"/>
          </a:p>
        </p:txBody>
      </p:sp>
    </p:spTree>
    <p:extLst>
      <p:ext uri="{BB962C8B-B14F-4D97-AF65-F5344CB8AC3E}">
        <p14:creationId xmlns:p14="http://schemas.microsoft.com/office/powerpoint/2010/main" val="14674005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afterEffect">
                                  <p:stCondLst>
                                    <p:cond delay="0"/>
                                  </p:stCondLst>
                                  <p:iterate type="lt">
                                    <p:tmPct val="10000"/>
                                  </p:iterate>
                                  <p:childTnLst>
                                    <p:set>
                                      <p:cBhvr>
                                        <p:cTn id="6" dur="1" fill="hold">
                                          <p:stCondLst>
                                            <p:cond delay="0"/>
                                          </p:stCondLst>
                                        </p:cTn>
                                        <p:tgtEl>
                                          <p:spTgt spid="9219">
                                            <p:txEl>
                                              <p:pRg st="0" end="0"/>
                                            </p:txEl>
                                          </p:spTgt>
                                        </p:tgtEl>
                                        <p:attrNameLst>
                                          <p:attrName>style.visibility</p:attrName>
                                        </p:attrNameLst>
                                      </p:cBhvr>
                                      <p:to>
                                        <p:strVal val="visible"/>
                                      </p:to>
                                    </p:set>
                                    <p:anim by="(-#ppt_w*2)" calcmode="lin" valueType="num">
                                      <p:cBhvr rctx="PPT">
                                        <p:cTn id="7" dur="1000" autoRev="1" fill="hold">
                                          <p:stCondLst>
                                            <p:cond delay="0"/>
                                          </p:stCondLst>
                                        </p:cTn>
                                        <p:tgtEl>
                                          <p:spTgt spid="9219">
                                            <p:txEl>
                                              <p:pRg st="0" end="0"/>
                                            </p:txEl>
                                          </p:spTgt>
                                        </p:tgtEl>
                                        <p:attrNameLst>
                                          <p:attrName>ppt_w</p:attrName>
                                        </p:attrNameLst>
                                      </p:cBhvr>
                                    </p:anim>
                                    <p:anim by="(#ppt_w*0.50)" calcmode="lin" valueType="num">
                                      <p:cBhvr>
                                        <p:cTn id="8" dur="1000" decel="50000" autoRev="1" fill="hold">
                                          <p:stCondLst>
                                            <p:cond delay="0"/>
                                          </p:stCondLst>
                                        </p:cTn>
                                        <p:tgtEl>
                                          <p:spTgt spid="9219">
                                            <p:txEl>
                                              <p:pRg st="0" end="0"/>
                                            </p:txEl>
                                          </p:spTgt>
                                        </p:tgtEl>
                                        <p:attrNameLst>
                                          <p:attrName>ppt_x</p:attrName>
                                        </p:attrNameLst>
                                      </p:cBhvr>
                                    </p:anim>
                                    <p:anim from="(-#ppt_h/2)" to="(#ppt_y)" calcmode="lin" valueType="num">
                                      <p:cBhvr>
                                        <p:cTn id="9" dur="2000" fill="hold">
                                          <p:stCondLst>
                                            <p:cond delay="0"/>
                                          </p:stCondLst>
                                        </p:cTn>
                                        <p:tgtEl>
                                          <p:spTgt spid="9219">
                                            <p:txEl>
                                              <p:pRg st="0" end="0"/>
                                            </p:txEl>
                                          </p:spTgt>
                                        </p:tgtEl>
                                        <p:attrNameLst>
                                          <p:attrName>ppt_y</p:attrName>
                                        </p:attrNameLst>
                                      </p:cBhvr>
                                    </p:anim>
                                    <p:animRot by="21600000">
                                      <p:cBhvr>
                                        <p:cTn id="10" dur="2000" fill="hold">
                                          <p:stCondLst>
                                            <p:cond delay="0"/>
                                          </p:stCondLst>
                                        </p:cTn>
                                        <p:tgtEl>
                                          <p:spTgt spid="921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98"/>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2" name="Rectangle 1"/>
          <p:cNvSpPr/>
          <p:nvPr/>
        </p:nvSpPr>
        <p:spPr>
          <a:xfrm>
            <a:off x="319029" y="4508372"/>
            <a:ext cx="8607206" cy="642726"/>
          </a:xfrm>
          <a:prstGeom prst="rect">
            <a:avLst/>
          </a:prstGeom>
        </p:spPr>
        <p:txBody>
          <a:bodyPr wrap="square" lIns="57389" tIns="28695" rIns="57389" bIns="28695">
            <a:spAutoFit/>
          </a:bodyPr>
          <a:lstStyle/>
          <a:p>
            <a:r>
              <a:rPr lang="fr-FR" sz="3800" dirty="0">
                <a:solidFill>
                  <a:srgbClr val="FF0000"/>
                </a:solidFill>
                <a:latin typeface="Verdana"/>
                <a:cs typeface="Verdana"/>
              </a:rPr>
              <a:t>https://</a:t>
            </a:r>
            <a:r>
              <a:rPr lang="fr-FR" sz="3800" dirty="0" err="1">
                <a:solidFill>
                  <a:srgbClr val="FF0000"/>
                </a:solidFill>
                <a:latin typeface="Verdana"/>
                <a:cs typeface="Verdana"/>
              </a:rPr>
              <a:t>cilaclamadeleine.org</a:t>
            </a:r>
            <a:endParaRPr lang="fr-FR" sz="3800" dirty="0"/>
          </a:p>
        </p:txBody>
      </p:sp>
      <p:sp>
        <p:nvSpPr>
          <p:cNvPr id="3" name="Espace réservé du numéro de diapositive 2">
            <a:extLst>
              <a:ext uri="{FF2B5EF4-FFF2-40B4-BE49-F238E27FC236}">
                <a16:creationId xmlns:a16="http://schemas.microsoft.com/office/drawing/2014/main" id="{5FCF103A-25EB-124B-BF46-0839D53F78AF}"/>
              </a:ext>
            </a:extLst>
          </p:cNvPr>
          <p:cNvSpPr>
            <a:spLocks noGrp="1"/>
          </p:cNvSpPr>
          <p:nvPr>
            <p:ph type="sldNum" sz="quarter" idx="10"/>
          </p:nvPr>
        </p:nvSpPr>
        <p:spPr/>
        <p:txBody>
          <a:bodyPr/>
          <a:lstStyle/>
          <a:p>
            <a:fld id="{29A9C9C0-79C3-284B-BEEA-E214CCE4EF7B}" type="slidenum">
              <a:rPr lang="en-US" smtClean="0"/>
              <a:pPr/>
              <a:t>49</a:t>
            </a:fld>
            <a:endParaRPr lang="en-US" dirty="0"/>
          </a:p>
        </p:txBody>
      </p:sp>
    </p:spTree>
    <p:extLst>
      <p:ext uri="{BB962C8B-B14F-4D97-AF65-F5344CB8AC3E}">
        <p14:creationId xmlns:p14="http://schemas.microsoft.com/office/powerpoint/2010/main" val="7797483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27825"/>
            <a:ext cx="8759098" cy="574984"/>
          </a:xfrm>
        </p:spPr>
        <p:txBody>
          <a:bodyPr>
            <a:noAutofit/>
          </a:bodyPr>
          <a:lstStyle/>
          <a:p>
            <a:r>
              <a:rPr lang="fr-FR" sz="3200" dirty="0">
                <a:solidFill>
                  <a:srgbClr val="FF0000"/>
                </a:solidFill>
                <a:latin typeface="Verdana"/>
                <a:cs typeface="Verdana"/>
              </a:rPr>
              <a:t>Pourquoi plusieurs comptes utilisateurs ?</a:t>
            </a: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5</a:t>
            </a:fld>
            <a:endParaRPr lang="en-US" dirty="0"/>
          </a:p>
        </p:txBody>
      </p:sp>
      <p:sp>
        <p:nvSpPr>
          <p:cNvPr id="4" name="ZoneTexte 3">
            <a:extLst>
              <a:ext uri="{FF2B5EF4-FFF2-40B4-BE49-F238E27FC236}">
                <a16:creationId xmlns:a16="http://schemas.microsoft.com/office/drawing/2014/main" id="{62CB2445-52A3-424D-8D7C-9F73A3248DBC}"/>
              </a:ext>
            </a:extLst>
          </p:cNvPr>
          <p:cNvSpPr txBox="1"/>
          <p:nvPr/>
        </p:nvSpPr>
        <p:spPr>
          <a:xfrm>
            <a:off x="35496" y="771550"/>
            <a:ext cx="8064896" cy="3385542"/>
          </a:xfrm>
          <a:prstGeom prst="rect">
            <a:avLst/>
          </a:prstGeom>
          <a:noFill/>
        </p:spPr>
        <p:txBody>
          <a:bodyPr wrap="square" rtlCol="0">
            <a:spAutoFit/>
          </a:bodyPr>
          <a:lstStyle/>
          <a:p>
            <a:pPr marL="171450" indent="-171450" algn="l">
              <a:buFont typeface="Arial" panose="020B0604020202020204" pitchFamily="34" charset="0"/>
              <a:buChar char="•"/>
            </a:pPr>
            <a:r>
              <a:rPr lang="fr-FR" sz="2400" dirty="0">
                <a:latin typeface="Verdana" panose="020B0604030504040204" pitchFamily="34" charset="0"/>
                <a:ea typeface="Verdana" panose="020B0604030504040204" pitchFamily="34" charset="0"/>
                <a:cs typeface="Verdana" panose="020B0604030504040204" pitchFamily="34" charset="0"/>
              </a:rPr>
              <a:t>Si plusieurs personnes utilisent votre Mac, il est recommandé de configurer un compte pour chacune de ces personnes, afin qu’elles puissent personnaliser les réglages et options sans que cela affecte les autres. </a:t>
            </a:r>
          </a:p>
          <a:p>
            <a:pPr algn="l"/>
            <a:endParaRPr lang="fr-FR" sz="2400" dirty="0">
              <a:latin typeface="Verdana" panose="020B0604030504040204" pitchFamily="34" charset="0"/>
              <a:ea typeface="Verdana" panose="020B0604030504040204" pitchFamily="34" charset="0"/>
              <a:cs typeface="Verdana" panose="020B0604030504040204" pitchFamily="34" charset="0"/>
            </a:endParaRPr>
          </a:p>
          <a:p>
            <a:pPr marL="171450" indent="-171450" algn="l">
              <a:buFont typeface="Arial" panose="020B0604020202020204" pitchFamily="34" charset="0"/>
              <a:buChar char="•"/>
            </a:pPr>
            <a:r>
              <a:rPr lang="fr-FR" sz="2400" dirty="0">
                <a:latin typeface="Verdana" panose="020B0604030504040204" pitchFamily="34" charset="0"/>
                <a:ea typeface="Verdana" panose="020B0604030504040204" pitchFamily="34" charset="0"/>
                <a:cs typeface="Verdana" panose="020B0604030504040204" pitchFamily="34" charset="0"/>
              </a:rPr>
              <a:t>Vous devez être un administrateur de votre Mac pour exécuter ces tâches.</a:t>
            </a:r>
          </a:p>
          <a:p>
            <a:endParaRPr lang="fr-FR" sz="1100" dirty="0">
              <a:latin typeface="Verdana" panose="020B0604030504040204" pitchFamily="34" charset="0"/>
              <a:ea typeface="Verdana" panose="020B0604030504040204" pitchFamily="34" charset="0"/>
              <a:cs typeface="Verdana" panose="020B0604030504040204" pitchFamily="34" charset="0"/>
            </a:endParaRPr>
          </a:p>
          <a:p>
            <a:endParaRPr lang="fr-FR"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848795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179453"/>
            <a:ext cx="8759098" cy="574984"/>
          </a:xfrm>
        </p:spPr>
        <p:txBody>
          <a:bodyPr/>
          <a:lstStyle/>
          <a:p>
            <a:endParaRPr lang="fr-FR" sz="2300" dirty="0">
              <a:solidFill>
                <a:srgbClr val="FF0000"/>
              </a:solidFill>
              <a:latin typeface="Verdana"/>
              <a:cs typeface="Verdana"/>
            </a:endParaRP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9536" cy="5143500"/>
          </a:xfrm>
          <a:prstGeom prst="rect">
            <a:avLst/>
          </a:prstGeom>
        </p:spPr>
      </p:pic>
      <p:sp>
        <p:nvSpPr>
          <p:cNvPr id="5" name="ZoneTexte 4"/>
          <p:cNvSpPr txBox="1"/>
          <p:nvPr/>
        </p:nvSpPr>
        <p:spPr>
          <a:xfrm>
            <a:off x="6187062" y="3977548"/>
            <a:ext cx="2739172" cy="1165952"/>
          </a:xfrm>
          <a:prstGeom prst="rect">
            <a:avLst/>
          </a:prstGeom>
        </p:spPr>
        <p:style>
          <a:lnRef idx="0">
            <a:schemeClr val="accent2"/>
          </a:lnRef>
          <a:fillRef idx="3">
            <a:schemeClr val="accent2"/>
          </a:fillRef>
          <a:effectRef idx="3">
            <a:schemeClr val="accent2"/>
          </a:effectRef>
          <a:fontRef idx="minor">
            <a:schemeClr val="lt1"/>
          </a:fontRef>
        </p:style>
        <p:txBody>
          <a:bodyPr wrap="square" lIns="57397" tIns="28698" rIns="57397" bIns="28698" rtlCol="0">
            <a:spAutoFit/>
          </a:bodyPr>
          <a:lstStyle/>
          <a:p>
            <a:r>
              <a:rPr lang="fr-FR" sz="2400" dirty="0">
                <a:solidFill>
                  <a:schemeClr val="bg1"/>
                </a:solidFill>
              </a:rPr>
              <a:t>Le Cilac est au CCA</a:t>
            </a:r>
            <a:br>
              <a:rPr lang="fr-FR" sz="2400" dirty="0">
                <a:solidFill>
                  <a:schemeClr val="bg1"/>
                </a:solidFill>
              </a:rPr>
            </a:br>
            <a:r>
              <a:rPr lang="fr-FR" sz="2400" dirty="0">
                <a:solidFill>
                  <a:schemeClr val="bg1"/>
                </a:solidFill>
              </a:rPr>
              <a:t>35 rue St Joseph</a:t>
            </a:r>
          </a:p>
          <a:p>
            <a:r>
              <a:rPr lang="fr-FR" sz="2400" dirty="0">
                <a:solidFill>
                  <a:schemeClr val="bg1"/>
                </a:solidFill>
              </a:rPr>
              <a:t>59110 La Madeleine</a:t>
            </a:r>
          </a:p>
        </p:txBody>
      </p:sp>
      <p:cxnSp>
        <p:nvCxnSpPr>
          <p:cNvPr id="7" name="Connecteur droit avec flèche 6"/>
          <p:cNvCxnSpPr/>
          <p:nvPr/>
        </p:nvCxnSpPr>
        <p:spPr bwMode="auto">
          <a:xfrm flipH="1" flipV="1">
            <a:off x="4420109" y="2305939"/>
            <a:ext cx="2658107" cy="1632838"/>
          </a:xfrm>
          <a:prstGeom prst="straightConnector1">
            <a:avLst/>
          </a:prstGeom>
          <a:solidFill>
            <a:srgbClr val="D7E2EE"/>
          </a:solidFill>
          <a:ln w="76200" cap="flat" cmpd="sng" algn="ctr">
            <a:solidFill>
              <a:srgbClr val="FF0000"/>
            </a:solidFill>
            <a:prstDash val="solid"/>
            <a:round/>
            <a:headEnd type="none" w="med" len="med"/>
            <a:tailEnd type="triangle"/>
          </a:ln>
          <a:effectLst/>
        </p:spPr>
      </p:cxnSp>
      <p:sp>
        <p:nvSpPr>
          <p:cNvPr id="4" name="Espace réservé du numéro de diapositive 3">
            <a:extLst>
              <a:ext uri="{FF2B5EF4-FFF2-40B4-BE49-F238E27FC236}">
                <a16:creationId xmlns:a16="http://schemas.microsoft.com/office/drawing/2014/main" id="{8F2340FE-D5F0-AC4F-801E-5C85D08EFB07}"/>
              </a:ext>
            </a:extLst>
          </p:cNvPr>
          <p:cNvSpPr>
            <a:spLocks noGrp="1"/>
          </p:cNvSpPr>
          <p:nvPr>
            <p:ph type="sldNum" sz="quarter" idx="10"/>
          </p:nvPr>
        </p:nvSpPr>
        <p:spPr/>
        <p:txBody>
          <a:bodyPr/>
          <a:lstStyle/>
          <a:p>
            <a:fld id="{29A9C9C0-79C3-284B-BEEA-E214CCE4EF7B}" type="slidenum">
              <a:rPr lang="en-US" smtClean="0"/>
              <a:pPr/>
              <a:t>50</a:t>
            </a:fld>
            <a:endParaRPr lang="en-US" dirty="0"/>
          </a:p>
        </p:txBody>
      </p:sp>
      <p:sp>
        <p:nvSpPr>
          <p:cNvPr id="6" name="ZoneTexte 5">
            <a:extLst>
              <a:ext uri="{FF2B5EF4-FFF2-40B4-BE49-F238E27FC236}">
                <a16:creationId xmlns:a16="http://schemas.microsoft.com/office/drawing/2014/main" id="{C1BB7135-3FF6-7742-AADC-6F6AC685340A}"/>
              </a:ext>
            </a:extLst>
          </p:cNvPr>
          <p:cNvSpPr txBox="1"/>
          <p:nvPr/>
        </p:nvSpPr>
        <p:spPr>
          <a:xfrm>
            <a:off x="678539" y="1298395"/>
            <a:ext cx="7483139" cy="7078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fr-FR" sz="4400" dirty="0">
                <a:solidFill>
                  <a:schemeClr val="bg1"/>
                </a:solidFill>
              </a:rPr>
              <a:t>À distance avec Microsoft Teams</a:t>
            </a:r>
          </a:p>
        </p:txBody>
      </p:sp>
    </p:spTree>
    <p:extLst>
      <p:ext uri="{BB962C8B-B14F-4D97-AF65-F5344CB8AC3E}">
        <p14:creationId xmlns:p14="http://schemas.microsoft.com/office/powerpoint/2010/main" val="40148901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par>
                          <p:cTn id="13" fill="hold">
                            <p:stCondLst>
                              <p:cond delay="1000"/>
                            </p:stCondLst>
                            <p:childTnLst>
                              <p:par>
                                <p:cTn id="14" presetID="38" presetClass="entr" presetSubtype="0" accel="50000" fill="hold" nodeType="afterEffect">
                                  <p:stCondLst>
                                    <p:cond delay="0"/>
                                  </p:stCondLst>
                                  <p:iterate type="lt">
                                    <p:tmPct val="50000"/>
                                  </p:iterate>
                                  <p:childTnLst>
                                    <p:set>
                                      <p:cBhvr>
                                        <p:cTn id="15" dur="1" fill="hold">
                                          <p:stCondLst>
                                            <p:cond delay="0"/>
                                          </p:stCondLst>
                                        </p:cTn>
                                        <p:tgtEl>
                                          <p:spTgt spid="6">
                                            <p:txEl>
                                              <p:pRg st="0" end="0"/>
                                            </p:txEl>
                                          </p:spTgt>
                                        </p:tgtEl>
                                        <p:attrNameLst>
                                          <p:attrName>style.visibility</p:attrName>
                                        </p:attrNameLst>
                                      </p:cBhvr>
                                      <p:to>
                                        <p:strVal val="visible"/>
                                      </p:to>
                                    </p:set>
                                    <p:set>
                                      <p:cBhvr>
                                        <p:cTn id="16" dur="227" fill="hold">
                                          <p:stCondLst>
                                            <p:cond delay="0"/>
                                          </p:stCondLst>
                                        </p:cTn>
                                        <p:tgtEl>
                                          <p:spTgt spid="6">
                                            <p:txEl>
                                              <p:pRg st="0" end="0"/>
                                            </p:txEl>
                                          </p:spTgt>
                                        </p:tgtEl>
                                        <p:attrNameLst>
                                          <p:attrName>style.rotation</p:attrName>
                                        </p:attrNameLst>
                                      </p:cBhvr>
                                      <p:to>
                                        <p:strVal val="-45.0"/>
                                      </p:to>
                                    </p:set>
                                    <p:anim calcmode="lin" valueType="num">
                                      <p:cBhvr>
                                        <p:cTn id="17" dur="227" fill="hold">
                                          <p:stCondLst>
                                            <p:cond delay="227"/>
                                          </p:stCondLst>
                                        </p:cTn>
                                        <p:tgtEl>
                                          <p:spTgt spid="6">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8" dur="227" fill="hold">
                                          <p:stCondLst>
                                            <p:cond delay="0"/>
                                          </p:stCondLst>
                                        </p:cTn>
                                        <p:tgtEl>
                                          <p:spTgt spid="6">
                                            <p:txEl>
                                              <p:pRg st="0" end="0"/>
                                            </p:txEl>
                                          </p:spTgt>
                                        </p:tgtEl>
                                        <p:attrNameLst>
                                          <p:attrName>ppt_y</p:attrName>
                                        </p:attrNameLst>
                                      </p:cBhvr>
                                      <p:tavLst>
                                        <p:tav tm="0">
                                          <p:val>
                                            <p:strVal val="#ppt_y-1"/>
                                          </p:val>
                                        </p:tav>
                                        <p:tav tm="100000">
                                          <p:val>
                                            <p:strVal val="#ppt_y-(0.354*#ppt_w-0.172*#ppt_h)"/>
                                          </p:val>
                                        </p:tav>
                                      </p:tavLst>
                                    </p:anim>
                                    <p:anim calcmode="lin" valueType="num">
                                      <p:cBhvr>
                                        <p:cTn id="19" dur="78" decel="50000" autoRev="1" fill="hold">
                                          <p:stCondLst>
                                            <p:cond delay="227"/>
                                          </p:stCondLst>
                                        </p:cTn>
                                        <p:tgtEl>
                                          <p:spTgt spid="6">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20" dur="68" fill="hold">
                                          <p:stCondLst>
                                            <p:cond delay="432"/>
                                          </p:stCondLst>
                                        </p:cTn>
                                        <p:tgtEl>
                                          <p:spTgt spid="6">
                                            <p:txEl>
                                              <p:pRg st="0" end="0"/>
                                            </p:txEl>
                                          </p:spTgt>
                                        </p:tgtEl>
                                        <p:attrNameLst>
                                          <p:attrName>ppt_y</p:attrName>
                                        </p:attrNameLst>
                                      </p:cBhvr>
                                      <p:tavLst>
                                        <p:tav tm="0">
                                          <p:val>
                                            <p:strVal val="#ppt_y-(0.354*#ppt_w-0.172*#ppt_h)"/>
                                          </p:val>
                                        </p:tav>
                                        <p:tav tm="100000">
                                          <p:val>
                                            <p:strVal val="#ppt_y"/>
                                          </p:val>
                                        </p:tav>
                                      </p:tavLst>
                                    </p:anim>
                                  </p:childTnLst>
                                </p:cTn>
                              </p:par>
                              <p:par>
                                <p:cTn id="21" presetID="53" presetClass="entr" presetSubtype="16" fill="hold" grpId="0" nodeType="withEffect">
                                  <p:stCondLst>
                                    <p:cond delay="0"/>
                                  </p:stCondLst>
                                  <p:childTnLst>
                                    <p:set>
                                      <p:cBhvr>
                                        <p:cTn id="22" dur="1" fill="hold">
                                          <p:stCondLst>
                                            <p:cond delay="0"/>
                                          </p:stCondLst>
                                        </p:cTn>
                                        <p:tgtEl>
                                          <p:spTgt spid="6">
                                            <p:bg/>
                                          </p:spTgt>
                                        </p:tgtEl>
                                        <p:attrNameLst>
                                          <p:attrName>style.visibility</p:attrName>
                                        </p:attrNameLst>
                                      </p:cBhvr>
                                      <p:to>
                                        <p:strVal val="visible"/>
                                      </p:to>
                                    </p:set>
                                    <p:anim calcmode="lin" valueType="num">
                                      <p:cBhvr>
                                        <p:cTn id="23" dur="500" fill="hold"/>
                                        <p:tgtEl>
                                          <p:spTgt spid="6">
                                            <p:bg/>
                                          </p:spTgt>
                                        </p:tgtEl>
                                        <p:attrNameLst>
                                          <p:attrName>ppt_w</p:attrName>
                                        </p:attrNameLst>
                                      </p:cBhvr>
                                      <p:tavLst>
                                        <p:tav tm="0">
                                          <p:val>
                                            <p:fltVal val="0"/>
                                          </p:val>
                                        </p:tav>
                                        <p:tav tm="100000">
                                          <p:val>
                                            <p:strVal val="#ppt_w"/>
                                          </p:val>
                                        </p:tav>
                                      </p:tavLst>
                                    </p:anim>
                                    <p:anim calcmode="lin" valueType="num">
                                      <p:cBhvr>
                                        <p:cTn id="24" dur="500" fill="hold"/>
                                        <p:tgtEl>
                                          <p:spTgt spid="6">
                                            <p:bg/>
                                          </p:spTgt>
                                        </p:tgtEl>
                                        <p:attrNameLst>
                                          <p:attrName>ppt_h</p:attrName>
                                        </p:attrNameLst>
                                      </p:cBhvr>
                                      <p:tavLst>
                                        <p:tav tm="0">
                                          <p:val>
                                            <p:fltVal val="0"/>
                                          </p:val>
                                        </p:tav>
                                        <p:tav tm="100000">
                                          <p:val>
                                            <p:strVal val="#ppt_h"/>
                                          </p:val>
                                        </p:tav>
                                      </p:tavLst>
                                    </p:anim>
                                    <p:animEffect transition="in" filter="fade">
                                      <p:cBhvr>
                                        <p:cTn id="25" dur="500"/>
                                        <p:tgtEl>
                                          <p:spTgt spid="6">
                                            <p:bg/>
                                          </p:spTgt>
                                        </p:tgtEl>
                                      </p:cBhvr>
                                    </p:animEffect>
                                  </p:childTnLst>
                                </p:cTn>
                              </p:par>
                              <p:par>
                                <p:cTn id="26" presetID="53" presetClass="entr" presetSubtype="16" fill="hold" grpId="0" nodeType="withEffect">
                                  <p:stCondLst>
                                    <p:cond delay="0"/>
                                  </p:stCondLst>
                                  <p:iterate type="lt">
                                    <p:tmPct val="0"/>
                                  </p:iterate>
                                  <p:childTnLst>
                                    <p:set>
                                      <p:cBhvr>
                                        <p:cTn id="27" dur="1" fill="hold">
                                          <p:stCondLst>
                                            <p:cond delay="0"/>
                                          </p:stCondLst>
                                        </p:cTn>
                                        <p:tgtEl>
                                          <p:spTgt spid="6">
                                            <p:txEl>
                                              <p:pRg st="0" end="0"/>
                                            </p:txEl>
                                          </p:spTgt>
                                        </p:tgtEl>
                                        <p:attrNameLst>
                                          <p:attrName>style.visibility</p:attrName>
                                        </p:attrNameLst>
                                      </p:cBhvr>
                                      <p:to>
                                        <p:strVal val="visible"/>
                                      </p:to>
                                    </p:set>
                                    <p:anim calcmode="lin" valueType="num">
                                      <p:cBhvr>
                                        <p:cTn id="28"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27825"/>
            <a:ext cx="8759098" cy="574984"/>
          </a:xfrm>
        </p:spPr>
        <p:txBody>
          <a:bodyPr>
            <a:noAutofit/>
          </a:bodyPr>
          <a:lstStyle/>
          <a:p>
            <a:r>
              <a:rPr lang="fr-FR" sz="3600" dirty="0">
                <a:solidFill>
                  <a:srgbClr val="FF0000"/>
                </a:solidFill>
                <a:latin typeface="Verdana"/>
                <a:cs typeface="Verdana"/>
              </a:rPr>
              <a:t>Réglages pour chaque utilisateur</a:t>
            </a: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6</a:t>
            </a:fld>
            <a:endParaRPr lang="en-US" dirty="0"/>
          </a:p>
        </p:txBody>
      </p:sp>
      <p:sp>
        <p:nvSpPr>
          <p:cNvPr id="7" name="ZoneTexte 6">
            <a:extLst>
              <a:ext uri="{FF2B5EF4-FFF2-40B4-BE49-F238E27FC236}">
                <a16:creationId xmlns:a16="http://schemas.microsoft.com/office/drawing/2014/main" id="{92A49A24-6A85-F443-BF8A-782680E059B3}"/>
              </a:ext>
            </a:extLst>
          </p:cNvPr>
          <p:cNvSpPr txBox="1"/>
          <p:nvPr/>
        </p:nvSpPr>
        <p:spPr>
          <a:xfrm>
            <a:off x="489068" y="699542"/>
            <a:ext cx="8165863" cy="4148572"/>
          </a:xfrm>
          <a:prstGeom prst="rect">
            <a:avLst/>
          </a:prstGeom>
          <a:noFill/>
        </p:spPr>
        <p:txBody>
          <a:bodyPr wrap="square" rtlCol="0">
            <a:spAutoFit/>
          </a:bodyPr>
          <a:lstStyle/>
          <a:p>
            <a:pPr algn="l"/>
            <a:r>
              <a:rPr lang="fr-FR" dirty="0">
                <a:latin typeface="Verdana" panose="020B0604030504040204" pitchFamily="34" charset="0"/>
                <a:ea typeface="Verdana" panose="020B0604030504040204" pitchFamily="34" charset="0"/>
                <a:cs typeface="Verdana" panose="020B0604030504040204" pitchFamily="34" charset="0"/>
              </a:rPr>
              <a:t>Chaque utilisateur aura :</a:t>
            </a:r>
          </a:p>
          <a:p>
            <a:pPr marL="457200" indent="-457200" algn="l">
              <a:buFont typeface="Arial" panose="020B0604020202020204" pitchFamily="34" charset="0"/>
              <a:buChar char="•"/>
            </a:pPr>
            <a:r>
              <a:rPr lang="fr-FR" dirty="0">
                <a:latin typeface="Verdana" panose="020B0604030504040204" pitchFamily="34" charset="0"/>
                <a:ea typeface="Verdana" panose="020B0604030504040204" pitchFamily="34" charset="0"/>
                <a:cs typeface="Verdana" panose="020B0604030504040204" pitchFamily="34" charset="0"/>
              </a:rPr>
              <a:t>Sa propre bibliothèque musicale, bibliothèque Photos ;</a:t>
            </a:r>
          </a:p>
          <a:p>
            <a:pPr marL="457200" indent="-457200" algn="l">
              <a:buFont typeface="Arial" panose="020B0604020202020204" pitchFamily="34" charset="0"/>
              <a:buChar char="•"/>
            </a:pPr>
            <a:r>
              <a:rPr lang="fr-FR" dirty="0">
                <a:latin typeface="Verdana" panose="020B0604030504040204" pitchFamily="34" charset="0"/>
                <a:ea typeface="Verdana" panose="020B0604030504040204" pitchFamily="34" charset="0"/>
                <a:cs typeface="Verdana" panose="020B0604030504040204" pitchFamily="34" charset="0"/>
              </a:rPr>
              <a:t>Ses propres réglages macOS ;</a:t>
            </a:r>
          </a:p>
          <a:p>
            <a:pPr marL="457200" indent="-457200" algn="l">
              <a:buFont typeface="Arial" panose="020B0604020202020204" pitchFamily="34" charset="0"/>
              <a:buChar char="•"/>
            </a:pPr>
            <a:r>
              <a:rPr lang="fr-FR" dirty="0">
                <a:latin typeface="Verdana" panose="020B0604030504040204" pitchFamily="34" charset="0"/>
                <a:ea typeface="Verdana" panose="020B0604030504040204" pitchFamily="34" charset="0"/>
                <a:cs typeface="Verdana" panose="020B0604030504040204" pitchFamily="34" charset="0"/>
              </a:rPr>
              <a:t>Éventuellement son identifiant Apple, avec ou sans la sécurité à 2 niveaux ;</a:t>
            </a:r>
          </a:p>
          <a:p>
            <a:pPr marL="457200" indent="-457200" algn="l">
              <a:buFont typeface="Arial" panose="020B0604020202020204" pitchFamily="34" charset="0"/>
              <a:buChar char="•"/>
            </a:pPr>
            <a:r>
              <a:rPr lang="fr-FR" dirty="0">
                <a:latin typeface="Verdana" panose="020B0604030504040204" pitchFamily="34" charset="0"/>
                <a:ea typeface="Verdana" panose="020B0604030504040204" pitchFamily="34" charset="0"/>
                <a:cs typeface="Verdana" panose="020B0604030504040204" pitchFamily="34" charset="0"/>
              </a:rPr>
              <a:t>Son identifiant Microsoft ;</a:t>
            </a:r>
          </a:p>
          <a:p>
            <a:pPr marL="457200" indent="-457200" algn="l">
              <a:buFont typeface="Arial" panose="020B0604020202020204" pitchFamily="34" charset="0"/>
              <a:buChar char="•"/>
            </a:pPr>
            <a:r>
              <a:rPr lang="fr-FR" dirty="0">
                <a:latin typeface="Verdana" panose="020B0604030504040204" pitchFamily="34" charset="0"/>
                <a:ea typeface="Verdana" panose="020B0604030504040204" pitchFamily="34" charset="0"/>
                <a:cs typeface="Verdana" panose="020B0604030504040204" pitchFamily="34" charset="0"/>
              </a:rPr>
              <a:t>Ses propres contenus pour certaines applications ;</a:t>
            </a:r>
          </a:p>
          <a:p>
            <a:pPr marL="457200" indent="-457200" algn="l">
              <a:buFont typeface="Arial" panose="020B0604020202020204" pitchFamily="34" charset="0"/>
              <a:buChar char="•"/>
            </a:pPr>
            <a:r>
              <a:rPr lang="fr-FR" dirty="0">
                <a:latin typeface="Verdana" panose="020B0604030504040204" pitchFamily="34" charset="0"/>
                <a:ea typeface="Verdana" panose="020B0604030504040204" pitchFamily="34" charset="0"/>
                <a:cs typeface="Verdana" panose="020B0604030504040204" pitchFamily="34" charset="0"/>
              </a:rPr>
              <a:t>Réglages afférents à certaines applications.</a:t>
            </a:r>
          </a:p>
        </p:txBody>
      </p:sp>
    </p:spTree>
    <p:extLst>
      <p:ext uri="{BB962C8B-B14F-4D97-AF65-F5344CB8AC3E}">
        <p14:creationId xmlns:p14="http://schemas.microsoft.com/office/powerpoint/2010/main" val="2978569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7">
                                            <p:txEl>
                                              <p:pRg st="1" end="1"/>
                                            </p:txEl>
                                          </p:spTgt>
                                        </p:tgtEl>
                                        <p:attrNameLst>
                                          <p:attrName>ppt_c</p:attrName>
                                        </p:attrNameLst>
                                      </p:cBhvr>
                                      <p:to>
                                        <a:schemeClr val="bg2"/>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7">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7">
                                            <p:txEl>
                                              <p:pRg st="3" end="3"/>
                                            </p:txEl>
                                          </p:spTgt>
                                        </p:tgtEl>
                                        <p:attrNameLst>
                                          <p:attrName>ppt_c</p:attrName>
                                        </p:attrNameLst>
                                      </p:cBhvr>
                                      <p:to>
                                        <a:schemeClr val="bg2"/>
                                      </p:to>
                                    </p:animClr>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7">
                                            <p:txEl>
                                              <p:pRg st="4" end="4"/>
                                            </p:txEl>
                                          </p:spTgt>
                                        </p:tgtEl>
                                        <p:attrNameLst>
                                          <p:attrName>ppt_c</p:attrName>
                                        </p:attrNameLst>
                                      </p:cBhvr>
                                      <p:to>
                                        <a:schemeClr val="bg2"/>
                                      </p:to>
                                    </p:animClr>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 calcmode="lin" valueType="num">
                                      <p:cBhvr additive="base">
                                        <p:cTn id="3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5" end="5"/>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7">
                                            <p:txEl>
                                              <p:pRg st="5" end="5"/>
                                            </p:txEl>
                                          </p:spTgt>
                                        </p:tgtEl>
                                        <p:attrNameLst>
                                          <p:attrName>ppt_c</p:attrName>
                                        </p:attrNameLst>
                                      </p:cBhvr>
                                      <p:to>
                                        <a:schemeClr val="bg2"/>
                                      </p:to>
                                    </p:animClr>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6" end="6"/>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7">
                                            <p:txEl>
                                              <p:pRg st="6" end="6"/>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27825"/>
            <a:ext cx="8759098" cy="574984"/>
          </a:xfrm>
        </p:spPr>
        <p:txBody>
          <a:bodyPr>
            <a:noAutofit/>
          </a:bodyPr>
          <a:lstStyle/>
          <a:p>
            <a:r>
              <a:rPr lang="fr-FR" sz="3600" dirty="0">
                <a:solidFill>
                  <a:srgbClr val="FF0000"/>
                </a:solidFill>
                <a:latin typeface="Verdana"/>
                <a:cs typeface="Verdana"/>
              </a:rPr>
              <a:t>Différents comptes administrateurs</a:t>
            </a: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7</a:t>
            </a:fld>
            <a:endParaRPr lang="en-US" dirty="0"/>
          </a:p>
        </p:txBody>
      </p:sp>
      <p:sp>
        <p:nvSpPr>
          <p:cNvPr id="4" name="ZoneTexte 3">
            <a:extLst>
              <a:ext uri="{FF2B5EF4-FFF2-40B4-BE49-F238E27FC236}">
                <a16:creationId xmlns:a16="http://schemas.microsoft.com/office/drawing/2014/main" id="{EC962C50-7232-3D41-BF6B-09E48EE3382E}"/>
              </a:ext>
            </a:extLst>
          </p:cNvPr>
          <p:cNvSpPr txBox="1"/>
          <p:nvPr/>
        </p:nvSpPr>
        <p:spPr>
          <a:xfrm>
            <a:off x="218186" y="948906"/>
            <a:ext cx="8790163" cy="1384995"/>
          </a:xfrm>
          <a:prstGeom prst="rect">
            <a:avLst/>
          </a:prstGeom>
          <a:noFill/>
        </p:spPr>
        <p:txBody>
          <a:bodyPr wrap="none" rtlCol="0">
            <a:spAutoFit/>
          </a:bodyPr>
          <a:lstStyle/>
          <a:p>
            <a:pPr marL="457200" indent="-457200" algn="l">
              <a:buFont typeface="Arial" panose="020B0604020202020204" pitchFamily="34" charset="0"/>
              <a:buChar char="•"/>
            </a:pPr>
            <a:r>
              <a:rPr lang="fr-FR" sz="2800" dirty="0">
                <a:latin typeface="Verdana" panose="020B0604030504040204" pitchFamily="34" charset="0"/>
                <a:ea typeface="Verdana" panose="020B0604030504040204" pitchFamily="34" charset="0"/>
                <a:cs typeface="Verdana" panose="020B0604030504040204" pitchFamily="34" charset="0"/>
              </a:rPr>
              <a:t>Administrateur : gestionnaire de l’ordinateur.</a:t>
            </a:r>
          </a:p>
          <a:p>
            <a:pPr marL="457200" indent="-457200" algn="l">
              <a:buFont typeface="Arial" panose="020B0604020202020204" pitchFamily="34" charset="0"/>
              <a:buChar char="•"/>
            </a:pPr>
            <a:r>
              <a:rPr lang="fr-FR" sz="2800" dirty="0">
                <a:latin typeface="Verdana" panose="020B0604030504040204" pitchFamily="34" charset="0"/>
                <a:ea typeface="Verdana" panose="020B0604030504040204" pitchFamily="34" charset="0"/>
                <a:cs typeface="Verdana" panose="020B0604030504040204" pitchFamily="34" charset="0"/>
              </a:rPr>
              <a:t>Standard : ont des droits réduits.</a:t>
            </a:r>
          </a:p>
          <a:p>
            <a:pPr marL="457200" indent="-457200" algn="l">
              <a:buFont typeface="Arial" panose="020B0604020202020204" pitchFamily="34" charset="0"/>
              <a:buChar char="•"/>
            </a:pPr>
            <a:r>
              <a:rPr lang="fr-FR" sz="2800" dirty="0">
                <a:latin typeface="Verdana" panose="020B0604030504040204" pitchFamily="34" charset="0"/>
                <a:ea typeface="Verdana" panose="020B0604030504040204" pitchFamily="34" charset="0"/>
                <a:cs typeface="Verdana" panose="020B0604030504040204" pitchFamily="34" charset="0"/>
              </a:rPr>
              <a:t>Partage uniquement</a:t>
            </a:r>
            <a:r>
              <a:rPr lang="fr-FR" dirty="0">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3920614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27825"/>
            <a:ext cx="8759098" cy="574984"/>
          </a:xfrm>
        </p:spPr>
        <p:txBody>
          <a:bodyPr>
            <a:noAutofit/>
          </a:bodyPr>
          <a:lstStyle/>
          <a:p>
            <a:r>
              <a:rPr lang="fr-FR" sz="3600" dirty="0">
                <a:solidFill>
                  <a:srgbClr val="FF0000"/>
                </a:solidFill>
                <a:latin typeface="Verdana"/>
                <a:cs typeface="Verdana"/>
              </a:rPr>
              <a:t>Structure du disque de démarrage</a:t>
            </a: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8</a:t>
            </a:fld>
            <a:endParaRPr lang="en-US" dirty="0"/>
          </a:p>
        </p:txBody>
      </p:sp>
      <p:pic>
        <p:nvPicPr>
          <p:cNvPr id="4" name="Image 3">
            <a:extLst>
              <a:ext uri="{FF2B5EF4-FFF2-40B4-BE49-F238E27FC236}">
                <a16:creationId xmlns:a16="http://schemas.microsoft.com/office/drawing/2014/main" id="{0C8D8714-B0C3-804C-94C6-5B4A7D524BEA}"/>
              </a:ext>
            </a:extLst>
          </p:cNvPr>
          <p:cNvPicPr>
            <a:picLocks noChangeAspect="1"/>
          </p:cNvPicPr>
          <p:nvPr/>
        </p:nvPicPr>
        <p:blipFill>
          <a:blip r:embed="rId3"/>
          <a:stretch>
            <a:fillRect/>
          </a:stretch>
        </p:blipFill>
        <p:spPr>
          <a:xfrm>
            <a:off x="251520" y="771551"/>
            <a:ext cx="4968552" cy="9911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 4">
            <a:extLst>
              <a:ext uri="{FF2B5EF4-FFF2-40B4-BE49-F238E27FC236}">
                <a16:creationId xmlns:a16="http://schemas.microsoft.com/office/drawing/2014/main" id="{B9457120-A0B0-924F-A327-7E3A8067294E}"/>
              </a:ext>
            </a:extLst>
          </p:cNvPr>
          <p:cNvPicPr>
            <a:picLocks noChangeAspect="1"/>
          </p:cNvPicPr>
          <p:nvPr/>
        </p:nvPicPr>
        <p:blipFill>
          <a:blip r:embed="rId4"/>
          <a:stretch>
            <a:fillRect/>
          </a:stretch>
        </p:blipFill>
        <p:spPr>
          <a:xfrm>
            <a:off x="1835696" y="1931446"/>
            <a:ext cx="2160240" cy="9754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 5">
            <a:extLst>
              <a:ext uri="{FF2B5EF4-FFF2-40B4-BE49-F238E27FC236}">
                <a16:creationId xmlns:a16="http://schemas.microsoft.com/office/drawing/2014/main" id="{E55ACAC3-3239-2F4C-B3E1-AC6DAFAFE086}"/>
              </a:ext>
            </a:extLst>
          </p:cNvPr>
          <p:cNvPicPr>
            <a:picLocks noChangeAspect="1"/>
          </p:cNvPicPr>
          <p:nvPr/>
        </p:nvPicPr>
        <p:blipFill>
          <a:blip r:embed="rId5"/>
          <a:stretch>
            <a:fillRect/>
          </a:stretch>
        </p:blipFill>
        <p:spPr>
          <a:xfrm>
            <a:off x="395536" y="3146305"/>
            <a:ext cx="6615906" cy="17635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Connecteur droit avec flèche 7">
            <a:extLst>
              <a:ext uri="{FF2B5EF4-FFF2-40B4-BE49-F238E27FC236}">
                <a16:creationId xmlns:a16="http://schemas.microsoft.com/office/drawing/2014/main" id="{800B470A-EFE6-6A4D-914D-24683E39D105}"/>
              </a:ext>
            </a:extLst>
          </p:cNvPr>
          <p:cNvCxnSpPr/>
          <p:nvPr/>
        </p:nvCxnSpPr>
        <p:spPr bwMode="auto">
          <a:xfrm>
            <a:off x="2735796" y="1563638"/>
            <a:ext cx="0" cy="367808"/>
          </a:xfrm>
          <a:prstGeom prst="straightConnector1">
            <a:avLst/>
          </a:prstGeom>
          <a:solidFill>
            <a:srgbClr val="D7E2EE"/>
          </a:solidFill>
          <a:ln w="57150" cap="flat" cmpd="sng" algn="ctr">
            <a:solidFill>
              <a:srgbClr val="FF2600"/>
            </a:solidFill>
            <a:prstDash val="solid"/>
            <a:round/>
            <a:headEnd type="none" w="med" len="med"/>
            <a:tailEnd type="triangle"/>
          </a:ln>
          <a:effectLst/>
        </p:spPr>
      </p:cxnSp>
      <p:cxnSp>
        <p:nvCxnSpPr>
          <p:cNvPr id="9" name="Connecteur droit avec flèche 8">
            <a:extLst>
              <a:ext uri="{FF2B5EF4-FFF2-40B4-BE49-F238E27FC236}">
                <a16:creationId xmlns:a16="http://schemas.microsoft.com/office/drawing/2014/main" id="{C41524C8-C334-594C-8F8A-E1E338CB45D9}"/>
              </a:ext>
            </a:extLst>
          </p:cNvPr>
          <p:cNvCxnSpPr/>
          <p:nvPr/>
        </p:nvCxnSpPr>
        <p:spPr bwMode="auto">
          <a:xfrm>
            <a:off x="2767903" y="2737655"/>
            <a:ext cx="0" cy="367808"/>
          </a:xfrm>
          <a:prstGeom prst="straightConnector1">
            <a:avLst/>
          </a:prstGeom>
          <a:solidFill>
            <a:srgbClr val="D7E2EE"/>
          </a:solidFill>
          <a:ln w="57150" cap="flat" cmpd="sng" algn="ctr">
            <a:solidFill>
              <a:srgbClr val="FF2600"/>
            </a:solidFill>
            <a:prstDash val="solid"/>
            <a:round/>
            <a:headEnd type="none" w="med" len="med"/>
            <a:tailEnd type="triangle"/>
          </a:ln>
          <a:effectLst/>
        </p:spPr>
      </p:cxnSp>
    </p:spTree>
    <p:extLst>
      <p:ext uri="{BB962C8B-B14F-4D97-AF65-F5344CB8AC3E}">
        <p14:creationId xmlns:p14="http://schemas.microsoft.com/office/powerpoint/2010/main" val="22200677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par>
                          <p:cTn id="17" fill="hold">
                            <p:stCondLst>
                              <p:cond delay="0"/>
                            </p:stCondLst>
                            <p:childTnLst>
                              <p:par>
                                <p:cTn id="18" presetID="53" presetClass="entr" presetSubtype="16"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136" y="27825"/>
            <a:ext cx="8759098" cy="574984"/>
          </a:xfrm>
        </p:spPr>
        <p:txBody>
          <a:bodyPr>
            <a:noAutofit/>
          </a:bodyPr>
          <a:lstStyle/>
          <a:p>
            <a:r>
              <a:rPr lang="fr-FR" sz="3600" dirty="0">
                <a:solidFill>
                  <a:srgbClr val="FF0000"/>
                </a:solidFill>
                <a:latin typeface="Verdana"/>
                <a:cs typeface="Verdana"/>
              </a:rPr>
              <a:t>Ajouter un utilisateur</a:t>
            </a: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9</a:t>
            </a:fld>
            <a:endParaRPr lang="en-US" dirty="0"/>
          </a:p>
        </p:txBody>
      </p:sp>
      <p:pic>
        <p:nvPicPr>
          <p:cNvPr id="5" name="Image 4" descr="Une image contenant texte, moniteur, intérieur, capture d’écran&#10;&#10;Description générée automatiquement">
            <a:extLst>
              <a:ext uri="{FF2B5EF4-FFF2-40B4-BE49-F238E27FC236}">
                <a16:creationId xmlns:a16="http://schemas.microsoft.com/office/drawing/2014/main" id="{6A09BE94-34A7-B846-BB2F-21F3C84EFD10}"/>
              </a:ext>
            </a:extLst>
          </p:cNvPr>
          <p:cNvPicPr>
            <a:picLocks noChangeAspect="1"/>
          </p:cNvPicPr>
          <p:nvPr/>
        </p:nvPicPr>
        <p:blipFill>
          <a:blip r:embed="rId3"/>
          <a:stretch>
            <a:fillRect/>
          </a:stretch>
        </p:blipFill>
        <p:spPr>
          <a:xfrm>
            <a:off x="611560" y="805245"/>
            <a:ext cx="5783989" cy="4024878"/>
          </a:xfrm>
          <a:prstGeom prst="rect">
            <a:avLst/>
          </a:prstGeom>
        </p:spPr>
      </p:pic>
      <p:sp>
        <p:nvSpPr>
          <p:cNvPr id="6" name="ZoneTexte 5">
            <a:extLst>
              <a:ext uri="{FF2B5EF4-FFF2-40B4-BE49-F238E27FC236}">
                <a16:creationId xmlns:a16="http://schemas.microsoft.com/office/drawing/2014/main" id="{65FF80AB-296C-A540-BD38-CF5B8D247336}"/>
              </a:ext>
            </a:extLst>
          </p:cNvPr>
          <p:cNvSpPr txBox="1"/>
          <p:nvPr/>
        </p:nvSpPr>
        <p:spPr>
          <a:xfrm>
            <a:off x="8058213" y="3386667"/>
            <a:ext cx="184731" cy="497957"/>
          </a:xfrm>
          <a:prstGeom prst="rect">
            <a:avLst/>
          </a:prstGeom>
          <a:noFill/>
        </p:spPr>
        <p:txBody>
          <a:bodyPr wrap="none" rtlCol="0">
            <a:spAutoFit/>
          </a:bodyPr>
          <a:lstStyle/>
          <a:p>
            <a:endParaRPr lang="fr-FR" dirty="0"/>
          </a:p>
        </p:txBody>
      </p:sp>
      <p:pic>
        <p:nvPicPr>
          <p:cNvPr id="7" name="Image 6">
            <a:extLst>
              <a:ext uri="{FF2B5EF4-FFF2-40B4-BE49-F238E27FC236}">
                <a16:creationId xmlns:a16="http://schemas.microsoft.com/office/drawing/2014/main" id="{E8E003B7-499B-DA4F-AB6F-8434A9FEAC6E}"/>
              </a:ext>
            </a:extLst>
          </p:cNvPr>
          <p:cNvPicPr>
            <a:picLocks noChangeAspect="1"/>
          </p:cNvPicPr>
          <p:nvPr/>
        </p:nvPicPr>
        <p:blipFill>
          <a:blip r:embed="rId4"/>
          <a:stretch>
            <a:fillRect/>
          </a:stretch>
        </p:blipFill>
        <p:spPr>
          <a:xfrm>
            <a:off x="1403648" y="805245"/>
            <a:ext cx="4709348" cy="3437702"/>
          </a:xfrm>
          <a:prstGeom prst="rect">
            <a:avLst/>
          </a:prstGeom>
        </p:spPr>
      </p:pic>
      <p:cxnSp>
        <p:nvCxnSpPr>
          <p:cNvPr id="9" name="Connecteur droit avec flèche 8">
            <a:extLst>
              <a:ext uri="{FF2B5EF4-FFF2-40B4-BE49-F238E27FC236}">
                <a16:creationId xmlns:a16="http://schemas.microsoft.com/office/drawing/2014/main" id="{B3F558A1-615E-584A-AEEC-496C858D12E9}"/>
              </a:ext>
            </a:extLst>
          </p:cNvPr>
          <p:cNvCxnSpPr>
            <a:cxnSpLocks/>
          </p:cNvCxnSpPr>
          <p:nvPr/>
        </p:nvCxnSpPr>
        <p:spPr bwMode="auto">
          <a:xfrm flipH="1">
            <a:off x="4860032" y="4338255"/>
            <a:ext cx="432048" cy="358324"/>
          </a:xfrm>
          <a:prstGeom prst="straightConnector1">
            <a:avLst/>
          </a:prstGeom>
          <a:solidFill>
            <a:srgbClr val="D7E2EE"/>
          </a:solidFill>
          <a:ln w="76200" cap="flat" cmpd="sng" algn="ctr">
            <a:solidFill>
              <a:srgbClr val="FF0000"/>
            </a:solidFill>
            <a:prstDash val="solid"/>
            <a:round/>
            <a:headEnd type="none" w="med" len="med"/>
            <a:tailEnd type="triangle"/>
          </a:ln>
          <a:effectLst/>
        </p:spPr>
      </p:cxnSp>
      <p:pic>
        <p:nvPicPr>
          <p:cNvPr id="12" name="Graphique 11" descr="Badge 1 contour">
            <a:extLst>
              <a:ext uri="{FF2B5EF4-FFF2-40B4-BE49-F238E27FC236}">
                <a16:creationId xmlns:a16="http://schemas.microsoft.com/office/drawing/2014/main" id="{798A5D52-96C0-B549-857F-246B35991F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65226" y="3642319"/>
            <a:ext cx="914400" cy="914400"/>
          </a:xfrm>
          <a:prstGeom prst="rect">
            <a:avLst/>
          </a:prstGeom>
        </p:spPr>
      </p:pic>
      <p:cxnSp>
        <p:nvCxnSpPr>
          <p:cNvPr id="13" name="Connecteur droit avec flèche 12">
            <a:extLst>
              <a:ext uri="{FF2B5EF4-FFF2-40B4-BE49-F238E27FC236}">
                <a16:creationId xmlns:a16="http://schemas.microsoft.com/office/drawing/2014/main" id="{14575EFA-67A2-534B-8F11-2F8DAD9D2E21}"/>
              </a:ext>
            </a:extLst>
          </p:cNvPr>
          <p:cNvCxnSpPr>
            <a:cxnSpLocks/>
          </p:cNvCxnSpPr>
          <p:nvPr/>
        </p:nvCxnSpPr>
        <p:spPr bwMode="auto">
          <a:xfrm flipH="1">
            <a:off x="2987824" y="2127913"/>
            <a:ext cx="432048" cy="358324"/>
          </a:xfrm>
          <a:prstGeom prst="straightConnector1">
            <a:avLst/>
          </a:prstGeom>
          <a:solidFill>
            <a:srgbClr val="D7E2EE"/>
          </a:solidFill>
          <a:ln w="76200" cap="flat" cmpd="sng" algn="ctr">
            <a:solidFill>
              <a:srgbClr val="FF0000"/>
            </a:solidFill>
            <a:prstDash val="solid"/>
            <a:round/>
            <a:headEnd type="none" w="med" len="med"/>
            <a:tailEnd type="triangle"/>
          </a:ln>
          <a:effectLst/>
        </p:spPr>
      </p:cxnSp>
      <p:pic>
        <p:nvPicPr>
          <p:cNvPr id="15" name="Graphique 14" descr="Badge contour">
            <a:extLst>
              <a:ext uri="{FF2B5EF4-FFF2-40B4-BE49-F238E27FC236}">
                <a16:creationId xmlns:a16="http://schemas.microsoft.com/office/drawing/2014/main" id="{5EF7B151-6229-A747-8B79-A2FD5BEB11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73845" y="1468277"/>
            <a:ext cx="914400" cy="914400"/>
          </a:xfrm>
          <a:prstGeom prst="rect">
            <a:avLst/>
          </a:prstGeom>
        </p:spPr>
      </p:pic>
    </p:spTree>
    <p:extLst>
      <p:ext uri="{BB962C8B-B14F-4D97-AF65-F5344CB8AC3E}">
        <p14:creationId xmlns:p14="http://schemas.microsoft.com/office/powerpoint/2010/main" val="18206929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ouvelle présentation">
  <a:themeElements>
    <a:clrScheme name="">
      <a:dk1>
        <a:srgbClr val="000000"/>
      </a:dk1>
      <a:lt1>
        <a:srgbClr val="FFFFFF"/>
      </a:lt1>
      <a:dk2>
        <a:srgbClr val="000000"/>
      </a:dk2>
      <a:lt2>
        <a:srgbClr val="808080"/>
      </a:lt2>
      <a:accent1>
        <a:srgbClr val="B8E0E2"/>
      </a:accent1>
      <a:accent2>
        <a:srgbClr val="333399"/>
      </a:accent2>
      <a:accent3>
        <a:srgbClr val="FFFFFF"/>
      </a:accent3>
      <a:accent4>
        <a:srgbClr val="000000"/>
      </a:accent4>
      <a:accent5>
        <a:srgbClr val="D8EDEE"/>
      </a:accent5>
      <a:accent6>
        <a:srgbClr val="2D2D8A"/>
      </a:accent6>
      <a:hlink>
        <a:srgbClr val="009999"/>
      </a:hlink>
      <a:folHlink>
        <a:srgbClr val="99CC00"/>
      </a:folHlink>
    </a:clrScheme>
    <a:fontScheme name="Nouvelle présentation">
      <a:majorFont>
        <a:latin typeface="Times"/>
        <a:ea typeface="ヒラギノ明朝 Pro W3"/>
        <a:cs typeface="ヒラギノ明朝 Pro W3"/>
      </a:majorFont>
      <a:minorFont>
        <a:latin typeface="Times"/>
        <a:ea typeface="ヒラギノ明朝 Pro W3"/>
        <a:cs typeface="ヒラギノ明朝 Pro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7E2EE"/>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Bradley Hand ITC TT-Bold" pitchFamily="-111" charset="0"/>
            <a:ea typeface="ヒラギノ角ゴ Pro W6" pitchFamily="-111" charset="-128"/>
            <a:cs typeface="ヒラギノ角ゴ Pro W6" pitchFamily="-111" charset="-128"/>
            <a:sym typeface="Bradley Hand ITC TT-Bold" pitchFamily="-111" charset="0"/>
          </a:defRPr>
        </a:defPPr>
      </a:lstStyle>
    </a:spDef>
    <a:lnDef>
      <a:spPr bwMode="auto">
        <a:xfrm>
          <a:off x="0" y="0"/>
          <a:ext cx="1" cy="1"/>
        </a:xfrm>
        <a:custGeom>
          <a:avLst/>
          <a:gdLst/>
          <a:ahLst/>
          <a:cxnLst/>
          <a:rect l="0" t="0" r="0" b="0"/>
          <a:pathLst/>
        </a:custGeom>
        <a:solidFill>
          <a:srgbClr val="D7E2EE"/>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Bradley Hand ITC TT-Bold" pitchFamily="-111" charset="0"/>
            <a:ea typeface="ヒラギノ角ゴ Pro W6" pitchFamily="-111" charset="-128"/>
            <a:cs typeface="ヒラギノ角ゴ Pro W6" pitchFamily="-111" charset="-128"/>
            <a:sym typeface="Bradley Hand ITC TT-Bold" pitchFamily="-111"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cilac-bur-modele.potx" id="{811AB91A-5D66-2544-A277-862EC473D47A}" vid="{E2350AEF-773A-764D-A2A5-F8C8840CB345}"/>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2014</TotalTime>
  <Words>2226</Words>
  <Application>Microsoft Macintosh PowerPoint</Application>
  <PresentationFormat>Affichage à l'écran (16:9)</PresentationFormat>
  <Paragraphs>348</Paragraphs>
  <Slides>50</Slides>
  <Notes>50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50</vt:i4>
      </vt:variant>
    </vt:vector>
  </HeadingPairs>
  <TitlesOfParts>
    <vt:vector size="60" baseType="lpstr">
      <vt:lpstr>Arial</vt:lpstr>
      <vt:lpstr>Bradley Hand ITC TT-Bold</vt:lpstr>
      <vt:lpstr>Courier New</vt:lpstr>
      <vt:lpstr>Helvetica</vt:lpstr>
      <vt:lpstr>Lucida Grande</vt:lpstr>
      <vt:lpstr>Script MT Bold</vt:lpstr>
      <vt:lpstr>Symbol</vt:lpstr>
      <vt:lpstr>Times</vt:lpstr>
      <vt:lpstr>Verdana</vt:lpstr>
      <vt:lpstr>Nouvelle présentation</vt:lpstr>
      <vt:lpstr>Présentation PowerPoint</vt:lpstr>
      <vt:lpstr>Présentation PowerPoint</vt:lpstr>
      <vt:lpstr>Présentation PowerPoint</vt:lpstr>
      <vt:lpstr>Présentation PowerPoint</vt:lpstr>
      <vt:lpstr>Pourquoi plusieurs comptes utilisateurs ?</vt:lpstr>
      <vt:lpstr>Réglages pour chaque utilisateur</vt:lpstr>
      <vt:lpstr>Différents comptes administrateurs</vt:lpstr>
      <vt:lpstr>Structure du disque de démarrage</vt:lpstr>
      <vt:lpstr>Ajouter un utilisateur</vt:lpstr>
      <vt:lpstr>Ouvrez le cadenas</vt:lpstr>
      <vt:lpstr>Création du compte</vt:lpstr>
      <vt:lpstr>Présentation PowerPoint</vt:lpstr>
      <vt:lpstr>Présentation PowerPoint</vt:lpstr>
      <vt:lpstr>Disque de démarrage</vt:lpstr>
      <vt:lpstr>Création d’un compte administrateur</vt:lpstr>
      <vt:lpstr>Présentation PowerPoint</vt:lpstr>
      <vt:lpstr>Disque de démarrage</vt:lpstr>
      <vt:lpstr>Changement d’utilisateur</vt:lpstr>
      <vt:lpstr>Première connexion à un compte</vt:lpstr>
      <vt:lpstr>Identification à 2 facteurs ?</vt:lpstr>
      <vt:lpstr>On accepte les conditions</vt:lpstr>
      <vt:lpstr>Config iCloud – Siri ou pas ?</vt:lpstr>
      <vt:lpstr>Configurer plus tard le temps d’écran ?</vt:lpstr>
      <vt:lpstr>Choix du style</vt:lpstr>
      <vt:lpstr>Éventuellement, autres réglages</vt:lpstr>
      <vt:lpstr>Fermer une session utilisateur</vt:lpstr>
      <vt:lpstr>Présentation PowerPoint</vt:lpstr>
      <vt:lpstr>Paramétrages des comptes</vt:lpstr>
      <vt:lpstr>Présentation PowerPoint</vt:lpstr>
      <vt:lpstr>Changement d’utilisateur</vt:lpstr>
      <vt:lpstr>Présentation PowerPoint</vt:lpstr>
      <vt:lpstr>Fenêtre d’ouverture de session</vt:lpstr>
      <vt:lpstr>Présentation PowerPoint</vt:lpstr>
      <vt:lpstr>Afficher la fenêtre d’ouverture</vt:lpstr>
      <vt:lpstr>Ouverture de la session admincilac</vt:lpstr>
      <vt:lpstr>Fermeture de admincilac</vt:lpstr>
      <vt:lpstr>Ouverture session utilisateur Yves Cornil</vt:lpstr>
      <vt:lpstr>Éteindre avec des sessions ouvertes</vt:lpstr>
      <vt:lpstr>Fermer la session de Madeleine Cilac</vt:lpstr>
      <vt:lpstr>Éteindre</vt:lpstr>
      <vt:lpstr>Suppression d’un compte utilisateur</vt:lpstr>
      <vt:lpstr>Présentation PowerPoint</vt:lpstr>
      <vt:lpstr>Présentation PowerPoint</vt:lpstr>
      <vt:lpstr>Sélection du compte à supprimer</vt:lpstr>
      <vt:lpstr>L’utilisateur a été supprimé.</vt:lpstr>
      <vt:lpstr>Présentation PowerPoint</vt:lpstr>
      <vt:lpstr>Plus sur </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Yves Cornil</dc:creator>
  <cp:lastModifiedBy>Yves Cornil</cp:lastModifiedBy>
  <cp:revision>42</cp:revision>
  <cp:lastPrinted>2021-08-22T15:48:23Z</cp:lastPrinted>
  <dcterms:created xsi:type="dcterms:W3CDTF">2020-08-27T13:06:58Z</dcterms:created>
  <dcterms:modified xsi:type="dcterms:W3CDTF">2022-04-23T17:50:19Z</dcterms:modified>
</cp:coreProperties>
</file>