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1074" r:id="rId2"/>
    <p:sldId id="647" r:id="rId3"/>
    <p:sldId id="884" r:id="rId4"/>
    <p:sldId id="1133" r:id="rId5"/>
    <p:sldId id="1134" r:id="rId6"/>
    <p:sldId id="1135" r:id="rId7"/>
    <p:sldId id="1136" r:id="rId8"/>
    <p:sldId id="1137" r:id="rId9"/>
    <p:sldId id="1138" r:id="rId10"/>
    <p:sldId id="1139" r:id="rId11"/>
    <p:sldId id="1140" r:id="rId12"/>
    <p:sldId id="1141" r:id="rId13"/>
    <p:sldId id="1142" r:id="rId14"/>
    <p:sldId id="1143" r:id="rId15"/>
    <p:sldId id="1144" r:id="rId16"/>
    <p:sldId id="1145" r:id="rId17"/>
    <p:sldId id="1146" r:id="rId18"/>
    <p:sldId id="1147" r:id="rId19"/>
    <p:sldId id="1148" r:id="rId20"/>
    <p:sldId id="1149" r:id="rId21"/>
    <p:sldId id="1150" r:id="rId22"/>
    <p:sldId id="1154" r:id="rId23"/>
    <p:sldId id="1155" r:id="rId24"/>
    <p:sldId id="1156" r:id="rId25"/>
    <p:sldId id="1157" r:id="rId26"/>
    <p:sldId id="1158" r:id="rId27"/>
    <p:sldId id="1159" r:id="rId28"/>
    <p:sldId id="1151" r:id="rId29"/>
    <p:sldId id="1076" r:id="rId30"/>
    <p:sldId id="1077" r:id="rId31"/>
    <p:sldId id="597" r:id="rId32"/>
    <p:sldId id="598" r:id="rId33"/>
  </p:sldIdLst>
  <p:sldSz cx="9144000" cy="5143500" type="screen16x9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1pPr>
    <a:lvl2pPr marL="286966" algn="ctr" rtl="0" fontAlgn="base">
      <a:spcBef>
        <a:spcPct val="0"/>
      </a:spcBef>
      <a:spcAft>
        <a:spcPct val="0"/>
      </a:spcAft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2pPr>
    <a:lvl3pPr marL="573931" algn="ctr" rtl="0" fontAlgn="base">
      <a:spcBef>
        <a:spcPct val="0"/>
      </a:spcBef>
      <a:spcAft>
        <a:spcPct val="0"/>
      </a:spcAft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3pPr>
    <a:lvl4pPr marL="860897" algn="ctr" rtl="0" fontAlgn="base">
      <a:spcBef>
        <a:spcPct val="0"/>
      </a:spcBef>
      <a:spcAft>
        <a:spcPct val="0"/>
      </a:spcAft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4pPr>
    <a:lvl5pPr marL="1147862" algn="ctr" rtl="0" fontAlgn="base">
      <a:spcBef>
        <a:spcPct val="0"/>
      </a:spcBef>
      <a:spcAft>
        <a:spcPct val="0"/>
      </a:spcAft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5pPr>
    <a:lvl6pPr marL="1434829" algn="l" defTabSz="286966" rtl="0" eaLnBrk="1" latinLnBrk="0" hangingPunct="1"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6pPr>
    <a:lvl7pPr marL="1721794" algn="l" defTabSz="286966" rtl="0" eaLnBrk="1" latinLnBrk="0" hangingPunct="1"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7pPr>
    <a:lvl8pPr marL="2008760" algn="l" defTabSz="286966" rtl="0" eaLnBrk="1" latinLnBrk="0" hangingPunct="1"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8pPr>
    <a:lvl9pPr marL="2295725" algn="l" defTabSz="286966" rtl="0" eaLnBrk="1" latinLnBrk="0" hangingPunct="1"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clrMru>
    <a:srgbClr val="FF112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99" autoAdjust="0"/>
    <p:restoredTop sz="88440" autoAdjust="0"/>
  </p:normalViewPr>
  <p:slideViewPr>
    <p:cSldViewPr>
      <p:cViewPr varScale="1">
        <p:scale>
          <a:sx n="146" d="100"/>
          <a:sy n="146" d="100"/>
        </p:scale>
        <p:origin x="1168" y="13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792"/>
    </p:cViewPr>
  </p:sorterViewPr>
  <p:notesViewPr>
    <p:cSldViewPr snapToObjects="1">
      <p:cViewPr varScale="1">
        <p:scale>
          <a:sx n="93" d="100"/>
          <a:sy n="93" d="100"/>
        </p:scale>
        <p:origin x="-279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r>
              <a:rPr lang="fr-FR"/>
              <a:t>Atelier bureautique - de Mojave à Monterey bêta - Yves Cornil</a:t>
            </a:r>
            <a:endParaRPr lang="fr-FR" dirty="0"/>
          </a:p>
        </p:txBody>
      </p:sp>
      <p:sp>
        <p:nvSpPr>
          <p:cNvPr id="179203" name="Rectangle 3"/>
          <p:cNvSpPr>
            <a:spLocks noGrp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13294B7-A1B8-6848-85E2-8E4296EFE31F}" type="datetime3">
              <a:rPr lang="fr-FR" smtClean="0"/>
              <a:t>10.10.21</a:t>
            </a:fld>
            <a:endParaRPr lang="fr-FR"/>
          </a:p>
        </p:txBody>
      </p:sp>
      <p:sp>
        <p:nvSpPr>
          <p:cNvPr id="179204" name="Rectangle 4"/>
          <p:cNvSpPr>
            <a:spLocks noGrp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179205" name="Rectangle 5"/>
          <p:cNvSpPr>
            <a:spLocks noGrp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EC1C747-54C6-C44E-99C4-4554C8F1C7CB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2346879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r>
              <a:rPr lang="fr-FR"/>
              <a:t>Atelier bureautique - de Mojave à Monterey bêta - Yves Cornil</a:t>
            </a:r>
            <a:endParaRPr lang="fr-FR" dirty="0"/>
          </a:p>
        </p:txBody>
      </p:sp>
      <p:sp>
        <p:nvSpPr>
          <p:cNvPr id="40963" name="Rectangle 3"/>
          <p:cNvSpPr>
            <a:spLocks noGrp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5584EA2-F548-EB4D-A29B-C98211DBE7FA}" type="datetime3">
              <a:rPr lang="fr-FR" smtClean="0"/>
              <a:t>10.10.21</a:t>
            </a:fld>
            <a:endParaRPr lang="fr-FR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0965" name="Rectangle 5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0966" name="Rectangle 6"/>
          <p:cNvSpPr>
            <a:spLocks noGrp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40967" name="Rectangle 7"/>
          <p:cNvSpPr>
            <a:spLocks noGrp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E43612B-4AD7-224C-92CE-89840A98D154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3326001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fontAlgn="base">
      <a:spcBef>
        <a:spcPct val="0"/>
      </a:spcBef>
      <a:spcAft>
        <a:spcPct val="0"/>
      </a:spcAft>
      <a:defRPr sz="753" kern="1200">
        <a:solidFill>
          <a:schemeClr val="tx1"/>
        </a:solidFill>
        <a:latin typeface="Bradley Hand ITC TT-Bold" pitchFamily="-111" charset="0"/>
        <a:ea typeface="+mn-ea"/>
        <a:cs typeface="+mn-cs"/>
      </a:defRPr>
    </a:lvl1pPr>
    <a:lvl2pPr marL="286966" algn="l" rtl="0" fontAlgn="base">
      <a:spcBef>
        <a:spcPct val="0"/>
      </a:spcBef>
      <a:spcAft>
        <a:spcPct val="0"/>
      </a:spcAft>
      <a:defRPr sz="753" kern="1200">
        <a:solidFill>
          <a:schemeClr val="tx1"/>
        </a:solidFill>
        <a:latin typeface="Bradley Hand ITC TT-Bold" pitchFamily="-111" charset="0"/>
        <a:ea typeface="ＭＳ Ｐゴシック" pitchFamily="-111" charset="-128"/>
        <a:cs typeface="+mn-cs"/>
      </a:defRPr>
    </a:lvl2pPr>
    <a:lvl3pPr marL="573931" algn="l" rtl="0" fontAlgn="base">
      <a:spcBef>
        <a:spcPct val="0"/>
      </a:spcBef>
      <a:spcAft>
        <a:spcPct val="0"/>
      </a:spcAft>
      <a:defRPr sz="753" kern="1200">
        <a:solidFill>
          <a:schemeClr val="tx1"/>
        </a:solidFill>
        <a:latin typeface="Bradley Hand ITC TT-Bold" pitchFamily="-111" charset="0"/>
        <a:ea typeface="ＭＳ Ｐゴシック" pitchFamily="-111" charset="-128"/>
        <a:cs typeface="+mn-cs"/>
      </a:defRPr>
    </a:lvl3pPr>
    <a:lvl4pPr marL="860897" algn="l" rtl="0" fontAlgn="base">
      <a:spcBef>
        <a:spcPct val="0"/>
      </a:spcBef>
      <a:spcAft>
        <a:spcPct val="0"/>
      </a:spcAft>
      <a:defRPr sz="753" kern="1200">
        <a:solidFill>
          <a:schemeClr val="tx1"/>
        </a:solidFill>
        <a:latin typeface="Bradley Hand ITC TT-Bold" pitchFamily="-111" charset="0"/>
        <a:ea typeface="ＭＳ Ｐゴシック" pitchFamily="-111" charset="-128"/>
        <a:cs typeface="+mn-cs"/>
      </a:defRPr>
    </a:lvl4pPr>
    <a:lvl5pPr marL="1147862" algn="l" rtl="0" fontAlgn="base">
      <a:spcBef>
        <a:spcPct val="0"/>
      </a:spcBef>
      <a:spcAft>
        <a:spcPct val="0"/>
      </a:spcAft>
      <a:defRPr sz="753" kern="1200">
        <a:solidFill>
          <a:schemeClr val="tx1"/>
        </a:solidFill>
        <a:latin typeface="Bradley Hand ITC TT-Bold" pitchFamily="-111" charset="0"/>
        <a:ea typeface="ＭＳ Ｐゴシック" pitchFamily="-111" charset="-128"/>
        <a:cs typeface="+mn-cs"/>
      </a:defRPr>
    </a:lvl5pPr>
    <a:lvl6pPr marL="1434829" algn="l" defTabSz="286966" rtl="0" eaLnBrk="1" latinLnBrk="0" hangingPunct="1">
      <a:defRPr sz="753" kern="1200">
        <a:solidFill>
          <a:schemeClr val="tx1"/>
        </a:solidFill>
        <a:latin typeface="+mn-lt"/>
        <a:ea typeface="+mn-ea"/>
        <a:cs typeface="+mn-cs"/>
      </a:defRPr>
    </a:lvl6pPr>
    <a:lvl7pPr marL="1721794" algn="l" defTabSz="286966" rtl="0" eaLnBrk="1" latinLnBrk="0" hangingPunct="1">
      <a:defRPr sz="753" kern="1200">
        <a:solidFill>
          <a:schemeClr val="tx1"/>
        </a:solidFill>
        <a:latin typeface="+mn-lt"/>
        <a:ea typeface="+mn-ea"/>
        <a:cs typeface="+mn-cs"/>
      </a:defRPr>
    </a:lvl7pPr>
    <a:lvl8pPr marL="2008760" algn="l" defTabSz="286966" rtl="0" eaLnBrk="1" latinLnBrk="0" hangingPunct="1">
      <a:defRPr sz="753" kern="1200">
        <a:solidFill>
          <a:schemeClr val="tx1"/>
        </a:solidFill>
        <a:latin typeface="+mn-lt"/>
        <a:ea typeface="+mn-ea"/>
        <a:cs typeface="+mn-cs"/>
      </a:defRPr>
    </a:lvl8pPr>
    <a:lvl9pPr marL="2295725" algn="l" defTabSz="286966" rtl="0" eaLnBrk="1" latinLnBrk="0" hangingPunct="1">
      <a:defRPr sz="75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fr-FR" sz="1200" i="1" dirty="0">
                <a:latin typeface="Verdana" pitchFamily="-109" charset="0"/>
              </a:rPr>
              <a:t>Quelques mots sur le créateur de cette présentation: Yves Roger Cornil.</a:t>
            </a:r>
          </a:p>
          <a:p>
            <a:pPr>
              <a:spcBef>
                <a:spcPct val="0"/>
              </a:spcBef>
            </a:pPr>
            <a:r>
              <a:rPr lang="fr-FR" sz="1200" i="1" dirty="0">
                <a:latin typeface="Verdana" pitchFamily="-109" charset="0"/>
              </a:rPr>
              <a:t>Microsoft MVP Consumer Macintosh du 1/1/2007 au 31/12/2015.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dirty="0">
                <a:latin typeface="Verdana" pitchFamily="-109" charset="0"/>
              </a:rPr>
              <a:t>Microsoft MVP Office &amp; services depuis le 1/1/2016.</a:t>
            </a:r>
          </a:p>
          <a:p>
            <a:pPr>
              <a:spcBef>
                <a:spcPct val="0"/>
              </a:spcBef>
            </a:pPr>
            <a:r>
              <a:rPr lang="fr-FR" sz="1200" i="1" dirty="0">
                <a:latin typeface="Verdana" pitchFamily="-109" charset="0"/>
              </a:rPr>
              <a:t>Co-fondateur de Microcam en 1981 – Vice-président de Microcam (Rennes).</a:t>
            </a:r>
          </a:p>
          <a:p>
            <a:pPr>
              <a:spcBef>
                <a:spcPct val="0"/>
              </a:spcBef>
            </a:pPr>
            <a:r>
              <a:rPr lang="fr-FR" sz="1200" i="1" dirty="0">
                <a:latin typeface="Verdana" pitchFamily="-109" charset="0"/>
              </a:rPr>
              <a:t>Co-fondateur de Microcam06 en 1989 – Président d’honneur de Microcam06 (Nice) </a:t>
            </a:r>
          </a:p>
          <a:p>
            <a:pPr>
              <a:spcBef>
                <a:spcPct val="0"/>
              </a:spcBef>
            </a:pPr>
            <a:r>
              <a:rPr lang="fr-FR" sz="1200" i="1" dirty="0">
                <a:latin typeface="Verdana" pitchFamily="-109" charset="0"/>
              </a:rPr>
              <a:t>Créateur de la section micro à Fréjus Vous Accueille, animateur micro de février 2002 à juin 2007.</a:t>
            </a:r>
          </a:p>
          <a:p>
            <a:pPr>
              <a:spcBef>
                <a:spcPct val="0"/>
              </a:spcBef>
            </a:pPr>
            <a:r>
              <a:rPr lang="fr-FR" sz="1200" i="1" dirty="0">
                <a:latin typeface="Verdana" pitchFamily="-109" charset="0"/>
              </a:rPr>
              <a:t>Animateur au CILAC (59 La Madeleine) depuis avril 2013.</a:t>
            </a:r>
          </a:p>
          <a:p>
            <a:pPr>
              <a:spcBef>
                <a:spcPct val="0"/>
              </a:spcBef>
            </a:pPr>
            <a:r>
              <a:rPr lang="fr-FR" sz="1200" i="1" dirty="0">
                <a:latin typeface="Verdana" pitchFamily="-109" charset="0"/>
              </a:rPr>
              <a:t>Apple Teacher iPad depuis avril 2020.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6C900-B255-3C41-926F-1299A91EFA4B}" type="slidenum">
              <a:rPr lang="fr-FR" smtClean="0"/>
              <a:t>1</a:t>
            </a:fld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DD21286-659C-374C-BD54-ED1FF2B1C44B}" type="datetime3">
              <a:rPr lang="fr-FR" smtClean="0"/>
              <a:t>10.10.21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e l’en-tête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fr-FR"/>
              <a:t>Atelier bureautique - de Mojave à Monterey bêta - Yves Cornil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4973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de Mojave à Monterey bêta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88D2EC0-A6B3-6845-A9BA-5A7DCFFF2A60}" type="datetime3">
              <a:rPr lang="fr-FR" smtClean="0"/>
              <a:t>10.10.21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8355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Appuyez longuement sur le bouton </a:t>
            </a:r>
            <a:r>
              <a:rPr lang="fr-FR"/>
              <a:t>de démarrage.</a:t>
            </a:r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de Mojave à Monterey bêta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74C199F-0D73-2C48-93D7-E8564DED16FC}" type="datetime3">
              <a:rPr lang="fr-FR" smtClean="0"/>
              <a:t>10.10.21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7038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de Mojave à Monterey bêta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2470A83-AFA2-1748-AB2B-8F41CAE5911A}" type="datetime3">
              <a:rPr lang="fr-FR" smtClean="0"/>
              <a:t>10.10.21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5865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Appuyez longuement sur le bouton </a:t>
            </a:r>
            <a:r>
              <a:rPr lang="fr-FR"/>
              <a:t>de démarrage.</a:t>
            </a:r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de Mojave à Monterey bêta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2FA9A6A-56A0-194B-8801-377770E6D4B7}" type="datetime3">
              <a:rPr lang="fr-FR" smtClean="0"/>
              <a:t>10.10.21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8610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de Mojave à Monterey bêta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3BCCA86-7892-A048-BA29-C75A800901A6}" type="datetime3">
              <a:rPr lang="fr-FR" smtClean="0"/>
              <a:t>10.10.21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47074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de Mojave à Monterey bêta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99FED48-118F-894F-8416-ECD185866D9F}" type="datetime3">
              <a:rPr lang="fr-FR" smtClean="0"/>
              <a:t>10.10.21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5706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de Mojave à Monterey bêta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F36B369-8C7C-6E46-BE64-14498FBFD242}" type="datetime3">
              <a:rPr lang="fr-FR" smtClean="0"/>
              <a:t>10.10.21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48338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de Mojave à Monterey bêta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368F516-2913-2E4A-B608-3EBD231CB24A}" type="datetime3">
              <a:rPr lang="fr-FR" smtClean="0"/>
              <a:t>10.10.21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1854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Appuyez longuement sur le bouton </a:t>
            </a:r>
            <a:r>
              <a:rPr lang="fr-FR"/>
              <a:t>de démarrage.</a:t>
            </a:r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de Mojave à Monterey bêta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FD25515-2B65-8643-BD3D-65DE8E87693E}" type="datetime3">
              <a:rPr lang="fr-FR" smtClean="0"/>
              <a:t>10.10.21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22875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de Mojave à Monterey bêta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999399C-EAB0-3A49-8155-1F25DD81A468}" type="datetime3">
              <a:rPr lang="fr-FR" smtClean="0"/>
              <a:t>10.10.21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5537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’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de Mojave à Monterey bêta - Yves Cornil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94524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de Mojave à Monterey bêta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95E3C6E-2AD1-AC4C-B42B-7D4A9B7A1D60}" type="datetime3">
              <a:rPr lang="fr-FR" smtClean="0"/>
              <a:t>10.10.21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4154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de Mojave à Monterey bêta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DD82E63-5FEC-A547-8EC6-EC46B04D34AD}" type="datetime3">
              <a:rPr lang="fr-FR" smtClean="0"/>
              <a:t>10.10.21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8967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de Mojave à Monterey bêta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5A0AE91-0A48-E443-BF4E-2D97127DD9E4}" type="datetime3">
              <a:rPr lang="fr-FR" smtClean="0"/>
              <a:t>10.10.21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18757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de Mojave à Monterey bêta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9560485-7A5A-8647-A3A8-874B58042E32}" type="datetime3">
              <a:rPr lang="fr-FR" smtClean="0"/>
              <a:t>10.10.21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23389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de Mojave à Monterey bêta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5CF01F1-3657-DF44-91E2-578167EF78F6}" type="datetime3">
              <a:rPr lang="fr-FR" smtClean="0"/>
              <a:t>10.10.21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67047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de Mojave à Monterey bêta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BC79B62-CD87-DF46-9226-443BB6A89384}" type="datetime3">
              <a:rPr lang="fr-FR" smtClean="0"/>
              <a:t>10.10.21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85232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de Mojave à Monterey bêta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CD543BC-8207-4C47-9DCB-56E9A4DED7E8}" type="datetime3">
              <a:rPr lang="fr-FR" smtClean="0"/>
              <a:t>10.10.21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99066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de Mojave à Monterey bêta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2B2106-D893-D24D-8EE1-515D9867283B}" type="datetime3">
              <a:rPr lang="fr-FR" smtClean="0"/>
              <a:t>10.10.21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85747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App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de Mojave à Monterey bêta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C8D3810-8C26-AE4E-8DB8-0E658CB92E50}" type="datetime3">
              <a:rPr lang="fr-FR" smtClean="0"/>
              <a:t>10.10.21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47271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de Mojave à Monterey bêta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05A953D-C8EB-E549-810A-392F395A3E02}" type="datetime3">
              <a:rPr lang="fr-FR" smtClean="0"/>
              <a:t>10.10.21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3263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de Mojave à Monterey bêta - Yves Cornil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25AA95-ED08-7E41-850E-C4BCB80AB8C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A13D123-F271-8545-BD72-54CA97CEC95D}" type="datetime3">
              <a:rPr lang="fr-FR" smtClean="0"/>
              <a:t>10.10.21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4543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de Mojave à Monterey bêta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47DAACD-FEC8-B04F-A2AC-48C185B2BB46}" type="datetime3">
              <a:rPr lang="fr-FR" smtClean="0"/>
              <a:t>10.10.21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36047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de Mojave à Monterey bêta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D36EA7B-9245-7349-9C43-73A595F7968D}" type="datetime3">
              <a:rPr lang="fr-FR" smtClean="0"/>
              <a:t>10.10.21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79431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de Mojave à Monterey bêta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fld id="{EEB8A04E-977C-8348-A8A5-F8E7531CBCCA}" type="datetime3">
              <a:rPr lang="fr-FR" smtClean="0"/>
              <a:t>10.10.21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0921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Appuyez longuement sur le bouton </a:t>
            </a:r>
            <a:r>
              <a:rPr lang="fr-FR"/>
              <a:t>de démarrage.</a:t>
            </a:r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de Mojave à Monterey bêta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6794F49-C7DB-A549-8CCA-5E1714DE428E}" type="datetime3">
              <a:rPr lang="fr-FR" smtClean="0"/>
              <a:t>10.10.21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6341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Recherchez le site Apple bêta et inscrivez-vous ou cliquez se connecter si vous êtes déjà inscrit au programme bêta.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de Mojave à Monterey bêta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13FABF8-552C-764E-A053-0A4BF40E55C2}" type="datetime3">
              <a:rPr lang="fr-FR" smtClean="0"/>
              <a:t>10.10.21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584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de Mojave à Monterey bêta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8A2F2D-22A1-B441-BAAC-DA95B961B184}" type="datetime3">
              <a:rPr lang="fr-FR" smtClean="0"/>
              <a:t>10.10.21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1273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Appuyez longuement sur le bouton </a:t>
            </a:r>
            <a:r>
              <a:rPr lang="fr-FR"/>
              <a:t>de démarrage.</a:t>
            </a:r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de Mojave à Monterey bêta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B9C6C22-1114-0B44-A5DB-5B95182AB543}" type="datetime3">
              <a:rPr lang="fr-FR" smtClean="0"/>
              <a:t>10.10.21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4862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Cliquez sur le lien inscrire votre Mac.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de Mojave à Monterey bêta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9105544-4A7A-6640-89F6-953423C94CCA}" type="datetime3">
              <a:rPr lang="fr-FR" smtClean="0"/>
              <a:t>10.10.21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0417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de Mojave à Monterey bêta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2616DE1-7EB7-AB48-85F7-6686AC67DBD0}" type="datetime3">
              <a:rPr lang="fr-FR" smtClean="0"/>
              <a:t>10.10.21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0249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355" y="1598136"/>
            <a:ext cx="7773292" cy="1102537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824" y="2914986"/>
            <a:ext cx="6400354" cy="1314338"/>
          </a:xfrm>
        </p:spPr>
        <p:txBody>
          <a:bodyPr/>
          <a:lstStyle>
            <a:lvl1pPr marL="0" indent="0" algn="ctr">
              <a:buNone/>
              <a:defRPr/>
            </a:lvl1pPr>
            <a:lvl2pPr marL="241066" indent="0" algn="ctr">
              <a:buNone/>
              <a:defRPr/>
            </a:lvl2pPr>
            <a:lvl3pPr marL="482131" indent="0" algn="ctr">
              <a:buNone/>
              <a:defRPr/>
            </a:lvl3pPr>
            <a:lvl4pPr marL="723198" indent="0" algn="ctr">
              <a:buNone/>
              <a:defRPr/>
            </a:lvl4pPr>
            <a:lvl5pPr marL="964263" indent="0" algn="ctr">
              <a:buNone/>
              <a:defRPr/>
            </a:lvl5pPr>
            <a:lvl6pPr marL="1205329" indent="0" algn="ctr">
              <a:buNone/>
              <a:defRPr/>
            </a:lvl6pPr>
            <a:lvl7pPr marL="1446394" indent="0" algn="ctr">
              <a:buNone/>
              <a:defRPr/>
            </a:lvl7pPr>
            <a:lvl8pPr marL="1687461" indent="0" algn="ctr">
              <a:buNone/>
              <a:defRPr/>
            </a:lvl8pPr>
            <a:lvl9pPr marL="1928526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02F5CC5-F799-F845-A9B4-17F2E50117D0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47BCAE8-5661-104B-B50B-ECC02A211B14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4207" y="287984"/>
            <a:ext cx="1942208" cy="4855517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7587" y="287984"/>
            <a:ext cx="5719465" cy="48555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71114C4-AB13-874B-BB6A-E4E28A8BE1FF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9A9C9C0-79C3-284B-BEEA-E214CCE4EF7B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189" y="3305101"/>
            <a:ext cx="7772176" cy="1021333"/>
          </a:xfrm>
        </p:spPr>
        <p:txBody>
          <a:bodyPr anchor="t"/>
          <a:lstStyle>
            <a:lvl1pPr algn="l">
              <a:defRPr sz="2056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189" y="2179960"/>
            <a:ext cx="7772176" cy="1125141"/>
          </a:xfrm>
        </p:spPr>
        <p:txBody>
          <a:bodyPr anchor="b"/>
          <a:lstStyle>
            <a:lvl1pPr marL="0" indent="0">
              <a:buNone/>
              <a:defRPr sz="1055"/>
            </a:lvl1pPr>
            <a:lvl2pPr marL="241066" indent="0">
              <a:buNone/>
              <a:defRPr sz="949"/>
            </a:lvl2pPr>
            <a:lvl3pPr marL="482131" indent="0">
              <a:buNone/>
              <a:defRPr sz="844"/>
            </a:lvl3pPr>
            <a:lvl4pPr marL="723198" indent="0">
              <a:buNone/>
              <a:defRPr sz="738"/>
            </a:lvl4pPr>
            <a:lvl5pPr marL="964263" indent="0">
              <a:buNone/>
              <a:defRPr sz="738"/>
            </a:lvl5pPr>
            <a:lvl6pPr marL="1205329" indent="0">
              <a:buNone/>
              <a:defRPr sz="738"/>
            </a:lvl6pPr>
            <a:lvl7pPr marL="1446394" indent="0">
              <a:buNone/>
              <a:defRPr sz="738"/>
            </a:lvl7pPr>
            <a:lvl8pPr marL="1687461" indent="0">
              <a:buNone/>
              <a:defRPr sz="738"/>
            </a:lvl8pPr>
            <a:lvl9pPr marL="1928526" indent="0">
              <a:buNone/>
              <a:defRPr sz="738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D70468E-211D-5F43-A9F4-09CF90654049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7586" y="1486794"/>
            <a:ext cx="3830836" cy="3656707"/>
          </a:xfrm>
        </p:spPr>
        <p:txBody>
          <a:bodyPr/>
          <a:lstStyle>
            <a:lvl1pPr>
              <a:defRPr sz="1529"/>
            </a:lvl1pPr>
            <a:lvl2pPr>
              <a:defRPr sz="1266"/>
            </a:lvl2pPr>
            <a:lvl3pPr>
              <a:defRPr sz="1055"/>
            </a:lvl3pPr>
            <a:lvl4pPr>
              <a:defRPr sz="949"/>
            </a:lvl4pPr>
            <a:lvl5pPr>
              <a:defRPr sz="949"/>
            </a:lvl5pPr>
            <a:lvl6pPr>
              <a:defRPr sz="949"/>
            </a:lvl6pPr>
            <a:lvl7pPr>
              <a:defRPr sz="949"/>
            </a:lvl7pPr>
            <a:lvl8pPr>
              <a:defRPr sz="949"/>
            </a:lvl8pPr>
            <a:lvl9pPr>
              <a:defRPr sz="949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5578" y="1486794"/>
            <a:ext cx="3830836" cy="3656707"/>
          </a:xfrm>
        </p:spPr>
        <p:txBody>
          <a:bodyPr/>
          <a:lstStyle>
            <a:lvl1pPr>
              <a:defRPr sz="1529"/>
            </a:lvl1pPr>
            <a:lvl2pPr>
              <a:defRPr sz="1266"/>
            </a:lvl2pPr>
            <a:lvl3pPr>
              <a:defRPr sz="1055"/>
            </a:lvl3pPr>
            <a:lvl4pPr>
              <a:defRPr sz="949"/>
            </a:lvl4pPr>
            <a:lvl5pPr>
              <a:defRPr sz="949"/>
            </a:lvl5pPr>
            <a:lvl6pPr>
              <a:defRPr sz="949"/>
            </a:lvl6pPr>
            <a:lvl7pPr>
              <a:defRPr sz="949"/>
            </a:lvl7pPr>
            <a:lvl8pPr>
              <a:defRPr sz="949"/>
            </a:lvl8pPr>
            <a:lvl9pPr>
              <a:defRPr sz="949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AD04B3C-0789-C744-B530-18334130988B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47" y="205941"/>
            <a:ext cx="8228708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647" y="1151093"/>
            <a:ext cx="4039568" cy="479692"/>
          </a:xfrm>
        </p:spPr>
        <p:txBody>
          <a:bodyPr anchor="b"/>
          <a:lstStyle>
            <a:lvl1pPr marL="0" indent="0">
              <a:buNone/>
              <a:defRPr sz="1266" b="1"/>
            </a:lvl1pPr>
            <a:lvl2pPr marL="241066" indent="0">
              <a:buNone/>
              <a:defRPr sz="1055" b="1"/>
            </a:lvl2pPr>
            <a:lvl3pPr marL="482131" indent="0">
              <a:buNone/>
              <a:defRPr sz="949" b="1"/>
            </a:lvl3pPr>
            <a:lvl4pPr marL="723198" indent="0">
              <a:buNone/>
              <a:defRPr sz="844" b="1"/>
            </a:lvl4pPr>
            <a:lvl5pPr marL="964263" indent="0">
              <a:buNone/>
              <a:defRPr sz="844" b="1"/>
            </a:lvl5pPr>
            <a:lvl6pPr marL="1205329" indent="0">
              <a:buNone/>
              <a:defRPr sz="844" b="1"/>
            </a:lvl6pPr>
            <a:lvl7pPr marL="1446394" indent="0">
              <a:buNone/>
              <a:defRPr sz="844" b="1"/>
            </a:lvl7pPr>
            <a:lvl8pPr marL="1687461" indent="0">
              <a:buNone/>
              <a:defRPr sz="844" b="1"/>
            </a:lvl8pPr>
            <a:lvl9pPr marL="1928526" indent="0">
              <a:buNone/>
              <a:defRPr sz="84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647" y="1630785"/>
            <a:ext cx="4039568" cy="2963540"/>
          </a:xfrm>
        </p:spPr>
        <p:txBody>
          <a:bodyPr/>
          <a:lstStyle>
            <a:lvl1pPr>
              <a:defRPr sz="1266"/>
            </a:lvl1pPr>
            <a:lvl2pPr>
              <a:defRPr sz="1055"/>
            </a:lvl2pPr>
            <a:lvl3pPr>
              <a:defRPr sz="949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4555" y="1151093"/>
            <a:ext cx="4041799" cy="479692"/>
          </a:xfrm>
        </p:spPr>
        <p:txBody>
          <a:bodyPr anchor="b"/>
          <a:lstStyle>
            <a:lvl1pPr marL="0" indent="0">
              <a:buNone/>
              <a:defRPr sz="1266" b="1"/>
            </a:lvl1pPr>
            <a:lvl2pPr marL="241066" indent="0">
              <a:buNone/>
              <a:defRPr sz="1055" b="1"/>
            </a:lvl2pPr>
            <a:lvl3pPr marL="482131" indent="0">
              <a:buNone/>
              <a:defRPr sz="949" b="1"/>
            </a:lvl3pPr>
            <a:lvl4pPr marL="723198" indent="0">
              <a:buNone/>
              <a:defRPr sz="844" b="1"/>
            </a:lvl4pPr>
            <a:lvl5pPr marL="964263" indent="0">
              <a:buNone/>
              <a:defRPr sz="844" b="1"/>
            </a:lvl5pPr>
            <a:lvl6pPr marL="1205329" indent="0">
              <a:buNone/>
              <a:defRPr sz="844" b="1"/>
            </a:lvl6pPr>
            <a:lvl7pPr marL="1446394" indent="0">
              <a:buNone/>
              <a:defRPr sz="844" b="1"/>
            </a:lvl7pPr>
            <a:lvl8pPr marL="1687461" indent="0">
              <a:buNone/>
              <a:defRPr sz="844" b="1"/>
            </a:lvl8pPr>
            <a:lvl9pPr marL="1928526" indent="0">
              <a:buNone/>
              <a:defRPr sz="84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4555" y="1630785"/>
            <a:ext cx="4041799" cy="2963540"/>
          </a:xfrm>
        </p:spPr>
        <p:txBody>
          <a:bodyPr/>
          <a:lstStyle>
            <a:lvl1pPr>
              <a:defRPr sz="1266"/>
            </a:lvl1pPr>
            <a:lvl2pPr>
              <a:defRPr sz="1055"/>
            </a:lvl2pPr>
            <a:lvl3pPr>
              <a:defRPr sz="949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4DE5A83-8513-C84B-B490-77B03F0A9494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712873E-B067-634B-B49B-40ADADBF5E55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43FBAA0-A6B0-1A4E-946E-494E53F8C89E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47" y="205106"/>
            <a:ext cx="3008189" cy="871481"/>
          </a:xfrm>
        </p:spPr>
        <p:txBody>
          <a:bodyPr anchor="b"/>
          <a:lstStyle>
            <a:lvl1pPr algn="l">
              <a:defRPr sz="1055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224" y="205104"/>
            <a:ext cx="5111130" cy="4389221"/>
          </a:xfrm>
        </p:spPr>
        <p:txBody>
          <a:bodyPr/>
          <a:lstStyle>
            <a:lvl1pPr>
              <a:defRPr sz="1740"/>
            </a:lvl1pPr>
            <a:lvl2pPr>
              <a:defRPr sz="1529"/>
            </a:lvl2pPr>
            <a:lvl3pPr>
              <a:defRPr sz="1266"/>
            </a:lvl3pPr>
            <a:lvl4pPr>
              <a:defRPr sz="1055"/>
            </a:lvl4pPr>
            <a:lvl5pPr>
              <a:defRPr sz="1055"/>
            </a:lvl5pPr>
            <a:lvl6pPr>
              <a:defRPr sz="1055"/>
            </a:lvl6pPr>
            <a:lvl7pPr>
              <a:defRPr sz="1055"/>
            </a:lvl7pPr>
            <a:lvl8pPr>
              <a:defRPr sz="1055"/>
            </a:lvl8pPr>
            <a:lvl9pPr>
              <a:defRPr sz="1055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647" y="1076586"/>
            <a:ext cx="3008189" cy="3517738"/>
          </a:xfrm>
        </p:spPr>
        <p:txBody>
          <a:bodyPr/>
          <a:lstStyle>
            <a:lvl1pPr marL="0" indent="0">
              <a:buNone/>
              <a:defRPr sz="738"/>
            </a:lvl1pPr>
            <a:lvl2pPr marL="241066" indent="0">
              <a:buNone/>
              <a:defRPr sz="633"/>
            </a:lvl2pPr>
            <a:lvl3pPr marL="482131" indent="0">
              <a:buNone/>
              <a:defRPr sz="527"/>
            </a:lvl3pPr>
            <a:lvl4pPr marL="723198" indent="0">
              <a:buNone/>
              <a:defRPr sz="527"/>
            </a:lvl4pPr>
            <a:lvl5pPr marL="964263" indent="0">
              <a:buNone/>
              <a:defRPr sz="527"/>
            </a:lvl5pPr>
            <a:lvl6pPr marL="1205329" indent="0">
              <a:buNone/>
              <a:defRPr sz="527"/>
            </a:lvl6pPr>
            <a:lvl7pPr marL="1446394" indent="0">
              <a:buNone/>
              <a:defRPr sz="527"/>
            </a:lvl7pPr>
            <a:lvl8pPr marL="1687461" indent="0">
              <a:buNone/>
              <a:defRPr sz="527"/>
            </a:lvl8pPr>
            <a:lvl9pPr marL="1928526" indent="0">
              <a:buNone/>
              <a:defRPr sz="527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184E4AD-2D95-A747-9013-508AD755DA32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635" y="3600618"/>
            <a:ext cx="5486178" cy="425276"/>
          </a:xfrm>
        </p:spPr>
        <p:txBody>
          <a:bodyPr anchor="b"/>
          <a:lstStyle>
            <a:lvl1pPr algn="l">
              <a:defRPr sz="1055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635" y="459600"/>
            <a:ext cx="5486178" cy="3085766"/>
          </a:xfrm>
        </p:spPr>
        <p:txBody>
          <a:bodyPr/>
          <a:lstStyle>
            <a:lvl1pPr marL="0" indent="0">
              <a:buNone/>
              <a:defRPr sz="1740"/>
            </a:lvl1pPr>
            <a:lvl2pPr marL="241066" indent="0">
              <a:buNone/>
              <a:defRPr sz="1529"/>
            </a:lvl2pPr>
            <a:lvl3pPr marL="482131" indent="0">
              <a:buNone/>
              <a:defRPr sz="1266"/>
            </a:lvl3pPr>
            <a:lvl4pPr marL="723198" indent="0">
              <a:buNone/>
              <a:defRPr sz="1055"/>
            </a:lvl4pPr>
            <a:lvl5pPr marL="964263" indent="0">
              <a:buNone/>
              <a:defRPr sz="1055"/>
            </a:lvl5pPr>
            <a:lvl6pPr marL="1205329" indent="0">
              <a:buNone/>
              <a:defRPr sz="1055"/>
            </a:lvl6pPr>
            <a:lvl7pPr marL="1446394" indent="0">
              <a:buNone/>
              <a:defRPr sz="1055"/>
            </a:lvl7pPr>
            <a:lvl8pPr marL="1687461" indent="0">
              <a:buNone/>
              <a:defRPr sz="1055"/>
            </a:lvl8pPr>
            <a:lvl9pPr marL="1928526" indent="0">
              <a:buNone/>
              <a:defRPr sz="1055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635" y="4025895"/>
            <a:ext cx="5486178" cy="603591"/>
          </a:xfrm>
        </p:spPr>
        <p:txBody>
          <a:bodyPr/>
          <a:lstStyle>
            <a:lvl1pPr marL="0" indent="0">
              <a:buNone/>
              <a:defRPr sz="738"/>
            </a:lvl1pPr>
            <a:lvl2pPr marL="241066" indent="0">
              <a:buNone/>
              <a:defRPr sz="633"/>
            </a:lvl2pPr>
            <a:lvl3pPr marL="482131" indent="0">
              <a:buNone/>
              <a:defRPr sz="527"/>
            </a:lvl3pPr>
            <a:lvl4pPr marL="723198" indent="0">
              <a:buNone/>
              <a:defRPr sz="527"/>
            </a:lvl4pPr>
            <a:lvl5pPr marL="964263" indent="0">
              <a:buNone/>
              <a:defRPr sz="527"/>
            </a:lvl5pPr>
            <a:lvl6pPr marL="1205329" indent="0">
              <a:buNone/>
              <a:defRPr sz="527"/>
            </a:lvl6pPr>
            <a:lvl7pPr marL="1446394" indent="0">
              <a:buNone/>
              <a:defRPr sz="527"/>
            </a:lvl7pPr>
            <a:lvl8pPr marL="1687461" indent="0">
              <a:buNone/>
              <a:defRPr sz="527"/>
            </a:lvl8pPr>
            <a:lvl9pPr marL="1928526" indent="0">
              <a:buNone/>
              <a:defRPr sz="527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6FCD0A1-2755-AA45-AFA7-32A0A0DB4869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7587" y="287983"/>
            <a:ext cx="7768827" cy="11988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796" tIns="50796" rIns="108592" bIns="507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1" charset="0"/>
              </a:rPr>
              <a:t>Cliquez et modifiez le titre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587" y="1486794"/>
            <a:ext cx="7768827" cy="36567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796" tIns="50796" rIns="108592" bIns="507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1" charset="0"/>
              </a:rPr>
              <a:t>Cliquez pour modifier les styles du texte du masque</a:t>
            </a:r>
          </a:p>
          <a:p>
            <a:pPr lvl="1"/>
            <a:r>
              <a:rPr lang="en-US">
                <a:sym typeface="Times" pitchFamily="-111" charset="0"/>
              </a:rPr>
              <a:t>Deuxième niveau</a:t>
            </a:r>
          </a:p>
          <a:p>
            <a:pPr lvl="2"/>
            <a:r>
              <a:rPr lang="en-US">
                <a:sym typeface="Times" pitchFamily="-111" charset="0"/>
              </a:rPr>
              <a:t>Troisième niveau</a:t>
            </a:r>
          </a:p>
          <a:p>
            <a:pPr lvl="3"/>
            <a:r>
              <a:rPr lang="en-US">
                <a:sym typeface="Times" pitchFamily="-111" charset="0"/>
              </a:rPr>
              <a:t>Quatrième niveau</a:t>
            </a:r>
          </a:p>
          <a:p>
            <a:pPr lvl="4"/>
            <a:r>
              <a:rPr lang="en-US">
                <a:sym typeface="Times" pitchFamily="-111" charset="0"/>
              </a:rPr>
              <a:t>Cinquième niveau</a:t>
            </a:r>
          </a:p>
        </p:txBody>
      </p:sp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85969" y="4688086"/>
            <a:ext cx="241102" cy="2076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34" tIns="45717" rIns="91434" bIns="45717" numCol="1" anchor="t" anchorCtr="0" compatLnSpc="1">
            <a:prstTxWarp prst="textNoShape">
              <a:avLst/>
            </a:prstTxWarp>
          </a:bodyPr>
          <a:lstStyle>
            <a:lvl1pPr>
              <a:defRPr sz="949">
                <a:solidFill>
                  <a:schemeClr val="tx1"/>
                </a:solidFill>
                <a:latin typeface="+mn-lt"/>
                <a:ea typeface="Times" pitchFamily="-111" charset="0"/>
                <a:cs typeface="Times" pitchFamily="-111" charset="0"/>
                <a:sym typeface="Times" pitchFamily="-111" charset="0"/>
              </a:defRPr>
            </a:lvl1pPr>
          </a:lstStyle>
          <a:p>
            <a:fld id="{C18BADB2-18C9-2A44-B609-E3E49176EB07}" type="slidenum">
              <a:rPr lang="en-US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hdr="0" ftr="0"/>
  <p:txStyles>
    <p:titleStyle>
      <a:lvl1pPr marL="2511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+mj-lt"/>
          <a:ea typeface="+mj-ea"/>
          <a:cs typeface="+mj-cs"/>
          <a:sym typeface="Times" pitchFamily="-111" charset="0"/>
        </a:defRPr>
      </a:lvl1pPr>
      <a:lvl2pPr marL="2511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2pPr>
      <a:lvl3pPr marL="2511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3pPr>
      <a:lvl4pPr marL="2511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4pPr>
      <a:lvl5pPr marL="2511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5pPr>
      <a:lvl6pPr marL="243577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6pPr>
      <a:lvl7pPr marL="484642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7pPr>
      <a:lvl8pPr marL="725709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8pPr>
      <a:lvl9pPr marL="966775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9pPr>
    </p:titleStyle>
    <p:bodyStyle>
      <a:lvl1pPr marL="201725" indent="-180799" algn="l" rtl="0" fontAlgn="base">
        <a:spcBef>
          <a:spcPts val="580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•"/>
        <a:defRPr sz="2267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1pPr>
      <a:lvl2pPr marL="359088" indent="-150666" algn="l" rtl="0" fontAlgn="base">
        <a:spcBef>
          <a:spcPts val="527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–"/>
        <a:defRPr sz="2004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2pPr>
      <a:lvl3pPr marL="570020" indent="-120533" algn="l" rtl="0" fontAlgn="base">
        <a:spcBef>
          <a:spcPts val="475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•"/>
        <a:defRPr sz="1793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3pPr>
      <a:lvl4pPr marL="811086" indent="-120533" algn="l" rtl="0" fontAlgn="base">
        <a:spcBef>
          <a:spcPts val="369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–"/>
        <a:defRPr sz="1529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4pPr>
      <a:lvl5pPr marL="1052152" indent="-120533" algn="l" rtl="0" fontAlgn="base">
        <a:spcBef>
          <a:spcPts val="369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»"/>
        <a:defRPr sz="1529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5pPr>
      <a:lvl6pPr marL="1293217" indent="-120533" algn="l" rtl="0" fontAlgn="base">
        <a:spcBef>
          <a:spcPts val="369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»"/>
        <a:defRPr sz="1529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6pPr>
      <a:lvl7pPr marL="1534284" indent="-120533" algn="l" rtl="0" fontAlgn="base">
        <a:spcBef>
          <a:spcPts val="369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»"/>
        <a:defRPr sz="1529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7pPr>
      <a:lvl8pPr marL="1775349" indent="-120533" algn="l" rtl="0" fontAlgn="base">
        <a:spcBef>
          <a:spcPts val="369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»"/>
        <a:defRPr sz="1529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8pPr>
      <a:lvl9pPr marL="2016415" indent="-120533" algn="l" rtl="0" fontAlgn="base">
        <a:spcBef>
          <a:spcPts val="369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»"/>
        <a:defRPr sz="1529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9pPr>
    </p:bodyStyle>
    <p:otherStyle>
      <a:defPPr>
        <a:defRPr lang="fr-FR"/>
      </a:defPPr>
      <a:lvl1pPr marL="0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1pPr>
      <a:lvl2pPr marL="241066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2pPr>
      <a:lvl3pPr marL="482131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3pPr>
      <a:lvl4pPr marL="723198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4pPr>
      <a:lvl5pPr marL="964263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5pPr>
      <a:lvl6pPr marL="1205329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6pPr>
      <a:lvl7pPr marL="1446394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7pPr>
      <a:lvl8pPr marL="1687461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8pPr>
      <a:lvl9pPr marL="1928526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rnil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-9256"/>
            <a:ext cx="9086270" cy="123926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130003" tIns="65002" rIns="130003" bIns="65002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dirty="0">
                <a:latin typeface="Verdana"/>
                <a:cs typeface="Verdana"/>
              </a:rPr>
              <a:t>Atelier bureautique du Cilac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dirty="0">
                <a:latin typeface="Verdana"/>
                <a:cs typeface="Verdana"/>
              </a:rPr>
              <a:t>Yves Cornil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-34296" y="1245497"/>
            <a:ext cx="9234670" cy="1790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427" algn="ctr"/>
            <a:r>
              <a:rPr lang="fr-FR" sz="2000" i="1" dirty="0">
                <a:solidFill>
                  <a:srgbClr val="363099"/>
                </a:solidFill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  <a:t>Initiation et perfectionnement à l’utilisation de la micro-informatique.</a:t>
            </a:r>
          </a:p>
          <a:p>
            <a:pPr marL="56437"/>
            <a:r>
              <a:rPr lang="fr-FR" sz="3600" cap="all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fr-FR" sz="3600" cap="all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mojave</a:t>
            </a:r>
            <a:r>
              <a:rPr lang="fr-FR" sz="3600" cap="all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à Monterey bêta</a:t>
            </a:r>
            <a:endParaRPr lang="fr-FR" sz="36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 pitchFamily="-109" charset="0"/>
            </a:endParaRPr>
          </a:p>
          <a:p>
            <a:pPr marL="56437" algn="ctr"/>
            <a:endParaRPr lang="fr-FR" sz="1400" dirty="0">
              <a:solidFill>
                <a:schemeClr val="accent2"/>
              </a:solidFill>
              <a:latin typeface="Verdana" pitchFamily="-109" charset="0"/>
              <a:ea typeface="Verdana" pitchFamily="-109" charset="0"/>
              <a:cs typeface="Verdana" pitchFamily="-109" charset="0"/>
              <a:sym typeface="Verdana" pitchFamily="-109" charset="0"/>
            </a:endParaRPr>
          </a:p>
          <a:p>
            <a:pPr marL="56437" algn="ctr"/>
            <a:r>
              <a:rPr lang="fr-FR" sz="1400" dirty="0">
                <a:solidFill>
                  <a:schemeClr val="accent2"/>
                </a:solidFill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  <a:t>10/10/2021</a:t>
            </a:r>
            <a:endParaRPr lang="fr-FR" sz="1400" dirty="0">
              <a:solidFill>
                <a:srgbClr val="3366FF"/>
              </a:solidFill>
              <a:latin typeface="Verdana" pitchFamily="-109" charset="0"/>
              <a:ea typeface="Verdana" pitchFamily="-109" charset="0"/>
              <a:cs typeface="Verdana" pitchFamily="-109" charset="0"/>
              <a:sym typeface="Verdana" pitchFamily="-109" charset="0"/>
            </a:endParaRPr>
          </a:p>
          <a:p>
            <a:pPr algn="ctr"/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195847" y="4120794"/>
            <a:ext cx="3005631" cy="903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  <a:t>©Yves Cornil</a:t>
            </a:r>
            <a:r>
              <a:rPr lang="fr-FR" dirty="0"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  <a:t> </a:t>
            </a:r>
            <a:br>
              <a:rPr lang="en-US" dirty="0"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</a:br>
            <a:r>
              <a:rPr lang="en-US" dirty="0">
                <a:solidFill>
                  <a:srgbClr val="17375E"/>
                </a:solidFill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  <a:hlinkClick r:id="rId3"/>
              </a:rPr>
              <a:t>www.cornil.com</a:t>
            </a:r>
            <a:r>
              <a:rPr lang="en-US" dirty="0">
                <a:solidFill>
                  <a:srgbClr val="17375E"/>
                </a:solidFill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  <a:t>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30920" y="477448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0" name="Picture 9" descr="logo-mv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47936" y="3997551"/>
            <a:ext cx="1233040" cy="49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400" y="4245921"/>
            <a:ext cx="1496568" cy="713232"/>
          </a:xfrm>
          <a:prstGeom prst="rect">
            <a:avLst/>
          </a:prstGeom>
        </p:spPr>
      </p:pic>
      <p:pic>
        <p:nvPicPr>
          <p:cNvPr id="3" name="Image 2" descr="Une image contenant dessin&#10;&#10;Description générée automatiquement">
            <a:extLst>
              <a:ext uri="{FF2B5EF4-FFF2-40B4-BE49-F238E27FC236}">
                <a16:creationId xmlns:a16="http://schemas.microsoft.com/office/drawing/2014/main" id="{4164EF49-A262-854A-9ED8-63E9C49E5BA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7936" y="4607236"/>
            <a:ext cx="1547664" cy="45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345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endParaRPr lang="fr-FR" sz="3164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FB64CD4-BB6B-C54B-B461-3762BBADC46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2" y="771550"/>
            <a:ext cx="6516216" cy="16173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D9C6ACA-23A3-0741-99E1-5447189C0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859782"/>
            <a:ext cx="2592288" cy="14327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CEAE1BB-B195-5C4C-8EB6-42D699C69D7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3" y="2778640"/>
            <a:ext cx="5393511" cy="19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8485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endParaRPr lang="fr-FR" sz="3164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BCCC0BF-B200-5B41-90F1-4BF60FA7774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44" y="730025"/>
            <a:ext cx="4636765" cy="335389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1B2379B-23C1-3E43-9636-9CE64C59667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12" y="765455"/>
            <a:ext cx="4392488" cy="296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269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endParaRPr lang="fr-FR" sz="3164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97C8270-B832-AB43-8944-EF632B27F8E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40" y="570372"/>
            <a:ext cx="6516216" cy="243646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D0A5582-65E2-7D44-8539-DF30F8F7C09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408" y="2571750"/>
            <a:ext cx="5076056" cy="210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546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endParaRPr lang="fr-FR" sz="3164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1CC62DB-F3B6-5D41-8394-9C0BA8D6670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2" y="771550"/>
            <a:ext cx="6372200" cy="247849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719BCF-4E85-A647-A7DE-DA5ECC6D7E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1980610"/>
            <a:ext cx="6012160" cy="2538859"/>
          </a:xfrm>
          <a:prstGeom prst="rect">
            <a:avLst/>
          </a:prstGeom>
        </p:spPr>
      </p:pic>
      <p:sp>
        <p:nvSpPr>
          <p:cNvPr id="6" name="Flèche vers la gauche 5">
            <a:extLst>
              <a:ext uri="{FF2B5EF4-FFF2-40B4-BE49-F238E27FC236}">
                <a16:creationId xmlns:a16="http://schemas.microsoft.com/office/drawing/2014/main" id="{BBAA2E22-53E1-D243-8291-334506BB3A3D}"/>
              </a:ext>
            </a:extLst>
          </p:cNvPr>
          <p:cNvSpPr/>
          <p:nvPr/>
        </p:nvSpPr>
        <p:spPr bwMode="auto">
          <a:xfrm rot="20270720">
            <a:off x="7679551" y="2719907"/>
            <a:ext cx="432048" cy="144016"/>
          </a:xfrm>
          <a:prstGeom prst="leftArrow">
            <a:avLst/>
          </a:prstGeom>
          <a:solidFill>
            <a:srgbClr val="D7E2EE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Bradley Hand ITC TT-Bold" pitchFamily="-111" charset="0"/>
              <a:ea typeface="ヒラギノ角ゴ Pro W6" pitchFamily="-111" charset="-128"/>
              <a:cs typeface="ヒラギノ角ゴ Pro W6" pitchFamily="-111" charset="-128"/>
              <a:sym typeface="Bradley Hand ITC TT-Bol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3772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endParaRPr lang="fr-FR" sz="3164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205201F-45CF-1D49-AC02-73D70686015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2" y="584084"/>
            <a:ext cx="4869786" cy="372998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C62D753-30F2-C84E-8EFD-9E9F0A00C4B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9630" y="1203598"/>
            <a:ext cx="4669385" cy="357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993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r>
              <a:rPr lang="fr-FR" sz="3164" dirty="0">
                <a:solidFill>
                  <a:srgbClr val="FF0000"/>
                </a:solidFill>
                <a:latin typeface="Verdana"/>
                <a:cs typeface="Verdana"/>
              </a:rPr>
              <a:t>Choix du disque pour l’installation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45E6876-A4DB-0748-AA14-B0C14D44FD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686781"/>
            <a:ext cx="5193050" cy="402163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73D3000-1586-E44E-8527-A45DD762B10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1213866"/>
            <a:ext cx="4083429" cy="315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99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endParaRPr lang="fr-FR" sz="3164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EBEB9F5-0D3B-7E46-86AF-4F10B98377A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867451"/>
            <a:ext cx="5432006" cy="363055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A2E556A-E4CC-0640-9E24-14B055C0434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20" y="1505543"/>
            <a:ext cx="4690592" cy="336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031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r>
              <a:rPr lang="fr-FR" sz="3164" dirty="0">
                <a:solidFill>
                  <a:srgbClr val="FF0000"/>
                </a:solidFill>
                <a:latin typeface="Verdana"/>
                <a:cs typeface="Verdana"/>
              </a:rPr>
              <a:t>iCloud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32711D2-E08D-2944-82B6-6023AFEB001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99542"/>
            <a:ext cx="5400600" cy="412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4334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r>
              <a:rPr lang="fr-FR" sz="3164" dirty="0">
                <a:solidFill>
                  <a:srgbClr val="FF0000"/>
                </a:solidFill>
                <a:latin typeface="Verdana"/>
                <a:cs typeface="Verdana"/>
              </a:rPr>
              <a:t>Sécurité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7659C86-350C-B14F-A8F5-CD996D4FA1B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16" y="699542"/>
            <a:ext cx="3647355" cy="273630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E95D6DD-BDB1-474F-8D98-8768C8C871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682396"/>
            <a:ext cx="3362995" cy="270031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5E2CAAB-63D3-2949-906E-2661914336C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8819" y="3526722"/>
            <a:ext cx="4801704" cy="148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236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endParaRPr lang="fr-FR" sz="3164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B44C47-4E8A-5848-B3C8-247C2BA9BF8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4" y="588652"/>
            <a:ext cx="4495297" cy="27956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C2D0BE7-AB76-A844-A7C3-25B701BD5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805513"/>
            <a:ext cx="53848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421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AutoShape 4"/>
          <p:cNvSpPr>
            <a:spLocks/>
          </p:cNvSpPr>
          <p:nvPr/>
        </p:nvSpPr>
        <p:spPr bwMode="auto">
          <a:xfrm>
            <a:off x="8532440" y="4677416"/>
            <a:ext cx="288032" cy="27059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8575" tIns="28575" rIns="28575" bIns="28575" anchor="ctr"/>
          <a:lstStyle/>
          <a:p>
            <a:pPr algn="r">
              <a:buClr>
                <a:srgbClr val="888888"/>
              </a:buClr>
              <a:buFont typeface="Helvetica" charset="0"/>
              <a:buNone/>
              <a:defRPr/>
            </a:pPr>
            <a:r>
              <a:rPr lang="fr-FR" sz="1200" dirty="0">
                <a:solidFill>
                  <a:srgbClr val="888888"/>
                </a:solidFill>
                <a:cs typeface="Helvetica" charset="0"/>
              </a:rPr>
              <a:t>1</a:t>
            </a:r>
            <a:endParaRPr lang="fr-FR" sz="1200" dirty="0">
              <a:cs typeface="Helvetica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966" y="0"/>
            <a:ext cx="6788033" cy="42024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AutoShape 6"/>
          <p:cNvSpPr>
            <a:spLocks/>
          </p:cNvSpPr>
          <p:nvPr/>
        </p:nvSpPr>
        <p:spPr bwMode="auto">
          <a:xfrm>
            <a:off x="34983" y="3014510"/>
            <a:ext cx="9144000" cy="16383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 algn="ctr">
              <a:defRPr/>
            </a:pPr>
            <a:r>
              <a:rPr lang="fr-FR" sz="4400" dirty="0">
                <a:solidFill>
                  <a:schemeClr val="bg1"/>
                </a:solidFill>
                <a:cs typeface="Helvetica" charset="0"/>
              </a:rPr>
              <a:t>Les ateliers du CILAC</a:t>
            </a:r>
          </a:p>
          <a:p>
            <a:pPr algn="ctr">
              <a:defRPr/>
            </a:pPr>
            <a:r>
              <a:rPr lang="fr-FR" sz="2531" dirty="0">
                <a:solidFill>
                  <a:schemeClr val="bg1"/>
                </a:solidFill>
                <a:cs typeface="Helvetica" charset="0"/>
              </a:rPr>
              <a:t>Saison 2020-2021</a:t>
            </a:r>
          </a:p>
          <a:p>
            <a:pPr>
              <a:defRPr/>
            </a:pPr>
            <a:r>
              <a:rPr lang="fr-FR" sz="3797" dirty="0">
                <a:solidFill>
                  <a:srgbClr val="710505"/>
                </a:solidFill>
                <a:cs typeface="Helvetica" charset="0"/>
              </a:rPr>
              <a:t>iPad et iPhone</a:t>
            </a:r>
            <a:endParaRPr lang="fr-FR" sz="3797" dirty="0">
              <a:cs typeface="Helvetica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4013" y="1035441"/>
            <a:ext cx="1085756" cy="68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912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00"/>
                            </p:stCondLst>
                            <p:childTnLst>
                              <p:par>
                                <p:cTn id="12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endParaRPr lang="fr-FR" sz="3164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087814-CD40-D047-8E4D-E22A54A1FAD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" y="699542"/>
            <a:ext cx="4564981" cy="3368854"/>
          </a:xfrm>
          <a:prstGeom prst="rect">
            <a:avLst/>
          </a:prstGeom>
        </p:spPr>
      </p:pic>
      <p:pic>
        <p:nvPicPr>
          <p:cNvPr id="7" name="Image 6" descr="Une image contenant texte, carte de visite&#10;&#10;Description générée automatiquement">
            <a:extLst>
              <a:ext uri="{FF2B5EF4-FFF2-40B4-BE49-F238E27FC236}">
                <a16:creationId xmlns:a16="http://schemas.microsoft.com/office/drawing/2014/main" id="{F7A2BB21-D23D-0144-9285-1CC9717F94C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12" y="846066"/>
            <a:ext cx="4989211" cy="374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007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endParaRPr lang="fr-FR" sz="3164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A139307B-1FB8-8A4E-B940-CE8D2CCB6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771550"/>
            <a:ext cx="5301208" cy="397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0000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r>
              <a:rPr lang="fr-FR" sz="3164" dirty="0">
                <a:solidFill>
                  <a:srgbClr val="FF0000"/>
                </a:solidFill>
                <a:latin typeface="Verdana"/>
                <a:cs typeface="Verdana"/>
              </a:rPr>
              <a:t>Dans Mail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EDC1EA2C-7B23-F94F-9330-6D521DCF9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007207"/>
            <a:ext cx="5157192" cy="38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1750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endParaRPr lang="fr-FR" sz="3164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9D37AFD0-69D4-934A-A17D-F73262638F8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22" y="0"/>
            <a:ext cx="864855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5740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r>
              <a:rPr lang="fr-FR" sz="3164" dirty="0">
                <a:solidFill>
                  <a:srgbClr val="FF0000"/>
                </a:solidFill>
                <a:latin typeface="Verdana"/>
                <a:cs typeface="Verdana"/>
              </a:rPr>
              <a:t>Renommer le disque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B3E29B-F583-EC4F-93CE-6B2E97BA2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1" y="843558"/>
            <a:ext cx="3613223" cy="26642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7B346B7-5098-C243-A1E6-890CAC367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837852"/>
            <a:ext cx="23876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1599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endParaRPr lang="fr-FR" sz="3164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Image 4" descr="Une image contenant texte, intérieur, différent, plusieurs&#10;&#10;Description générée automatiquement">
            <a:extLst>
              <a:ext uri="{FF2B5EF4-FFF2-40B4-BE49-F238E27FC236}">
                <a16:creationId xmlns:a16="http://schemas.microsoft.com/office/drawing/2014/main" id="{E75F6071-B1FA-AB48-96B6-725E004CD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772116"/>
            <a:ext cx="5589240" cy="419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2747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r>
              <a:rPr lang="fr-FR" sz="3164" dirty="0">
                <a:solidFill>
                  <a:srgbClr val="FF0000"/>
                </a:solidFill>
                <a:latin typeface="Verdana"/>
                <a:cs typeface="Verdana"/>
              </a:rPr>
              <a:t>Disques de démarrage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84EC33B-11AE-1947-B97F-DEC85CE1B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740346"/>
            <a:ext cx="576064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1817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88224" y="75646"/>
            <a:ext cx="2502024" cy="1560000"/>
          </a:xfrm>
        </p:spPr>
        <p:txBody>
          <a:bodyPr/>
          <a:lstStyle/>
          <a:p>
            <a:r>
              <a:rPr lang="fr-FR" sz="3164" dirty="0">
                <a:solidFill>
                  <a:srgbClr val="FF0000"/>
                </a:solidFill>
                <a:latin typeface="Verdana"/>
                <a:cs typeface="Verdana"/>
              </a:rPr>
              <a:t>Vue des volumes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967BF548-B274-4040-B98B-2341C5D41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92827"/>
            <a:ext cx="6165304" cy="462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7359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r>
              <a:rPr lang="fr-FR" sz="3164">
                <a:solidFill>
                  <a:srgbClr val="FF0000"/>
                </a:solidFill>
                <a:latin typeface="Verdana"/>
                <a:cs typeface="Verdana"/>
              </a:rPr>
              <a:t>Structure </a:t>
            </a:r>
            <a:r>
              <a:rPr lang="fr-FR" sz="3164" dirty="0">
                <a:solidFill>
                  <a:srgbClr val="FF0000"/>
                </a:solidFill>
                <a:latin typeface="Verdana"/>
                <a:cs typeface="Verdana"/>
              </a:rPr>
              <a:t>du disque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B2E06E1-5325-8C44-8AE9-BFBBFEC82423}"/>
              </a:ext>
            </a:extLst>
          </p:cNvPr>
          <p:cNvSpPr txBox="1"/>
          <p:nvPr/>
        </p:nvSpPr>
        <p:spPr>
          <a:xfrm>
            <a:off x="2797139" y="4133088"/>
            <a:ext cx="184731" cy="49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42C2435-E76C-B441-B8F0-8923308A47B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16" y="737918"/>
            <a:ext cx="8604448" cy="285049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B31E058-B034-DE46-AC1C-FF867CD3D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16" y="793546"/>
            <a:ext cx="3882480" cy="343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532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Verdana"/>
                <a:cs typeface="Verdana"/>
              </a:rPr>
              <a:t>Plus sur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32946">
            <a:off x="1710554" y="769224"/>
            <a:ext cx="6539444" cy="367589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805040" y="4025444"/>
            <a:ext cx="50992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www.cornil.com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3582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4C19C0A-6AF3-834A-A6EF-D1A836216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4" y="0"/>
            <a:ext cx="9125152" cy="502002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B304DAF-5520-A841-B912-DD1A543A6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564FC1-F45D-BF46-9B71-CDE083884088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1F25DA-11AD-AA41-B141-9B3FAB0B8796}"/>
              </a:ext>
            </a:extLst>
          </p:cNvPr>
          <p:cNvSpPr/>
          <p:nvPr/>
        </p:nvSpPr>
        <p:spPr>
          <a:xfrm rot="1825664" flipH="1">
            <a:off x="7212258" y="632193"/>
            <a:ext cx="1834436" cy="403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25" dirty="0">
                <a:solidFill>
                  <a:schemeClr val="bg1"/>
                </a:solidFill>
                <a:latin typeface="Script MT Bold" panose="03040602040607080904" pitchFamily="66" charset="77"/>
              </a:rPr>
              <a:t>Au programme</a:t>
            </a:r>
            <a:endParaRPr lang="fr-FR" sz="2025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C28BA37-2341-BC49-AFFE-AB0B285F3FC0}"/>
              </a:ext>
            </a:extLst>
          </p:cNvPr>
          <p:cNvSpPr txBox="1"/>
          <p:nvPr/>
        </p:nvSpPr>
        <p:spPr>
          <a:xfrm>
            <a:off x="980571" y="1923678"/>
            <a:ext cx="7203857" cy="1852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chemeClr val="bg1"/>
                </a:solidFill>
                <a:latin typeface="Script MT Bold" panose="03040602040607080904" pitchFamily="66" charset="77"/>
              </a:rPr>
              <a:t>De macOS 10.14 Mojave à macOS 12 Monterey bêta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447769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/>
          </p:cNvSpPr>
          <p:nvPr/>
        </p:nvSpPr>
        <p:spPr bwMode="auto">
          <a:xfrm>
            <a:off x="0" y="4156203"/>
            <a:ext cx="9144000" cy="98729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gradFill rotWithShape="0">
            <a:gsLst>
              <a:gs pos="0">
                <a:srgbClr val="FFC0BE"/>
              </a:gs>
              <a:gs pos="100000">
                <a:srgbClr val="D1403C"/>
              </a:gs>
            </a:gsLst>
            <a:lin ang="5400000" scaled="1"/>
          </a:gradFill>
          <a:ln>
            <a:noFill/>
          </a:ln>
          <a:effectLst>
            <a:outerShdw blurRad="38100" dist="25399" dir="5400000" algn="ctr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fr-FR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3003"/>
            <a:ext cx="9145041" cy="430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/>
          </p:cNvSpPr>
          <p:nvPr/>
        </p:nvSpPr>
        <p:spPr bwMode="auto">
          <a:xfrm>
            <a:off x="0" y="4339829"/>
            <a:ext cx="9144000" cy="80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23912" tIns="23912" rIns="23912" bIns="23912"/>
          <a:lstStyle/>
          <a:p>
            <a:pPr algn="ctr"/>
            <a:r>
              <a:rPr lang="fr-FR" sz="42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iPad, iPhone, Mac et + c’est au CILAC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30C4C9D-8CCA-094B-84A0-291E63BABF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9C9C0-79C3-284B-BEEA-E214CCE4EF7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392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9029" y="4508372"/>
            <a:ext cx="8607206" cy="642726"/>
          </a:xfrm>
          <a:prstGeom prst="rect">
            <a:avLst/>
          </a:prstGeom>
        </p:spPr>
        <p:txBody>
          <a:bodyPr wrap="square" lIns="57389" tIns="28695" rIns="57389" bIns="28695">
            <a:spAutoFit/>
          </a:bodyPr>
          <a:lstStyle/>
          <a:p>
            <a:r>
              <a:rPr lang="fr-FR" sz="3800" dirty="0">
                <a:solidFill>
                  <a:srgbClr val="FF0000"/>
                </a:solidFill>
                <a:latin typeface="Verdana"/>
                <a:cs typeface="Verdana"/>
              </a:rPr>
              <a:t>https://</a:t>
            </a:r>
            <a:r>
              <a:rPr lang="fr-FR" sz="3800" dirty="0" err="1">
                <a:solidFill>
                  <a:srgbClr val="FF0000"/>
                </a:solidFill>
                <a:latin typeface="Verdana"/>
                <a:cs typeface="Verdana"/>
              </a:rPr>
              <a:t>cilaclamadeleine.org</a:t>
            </a:r>
            <a:endParaRPr lang="fr-FR" sz="38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FCF103A-25EB-124B-BF46-0839D53F78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9C9C0-79C3-284B-BEEA-E214CCE4EF7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483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179453"/>
            <a:ext cx="8759098" cy="574984"/>
          </a:xfrm>
        </p:spPr>
        <p:txBody>
          <a:bodyPr/>
          <a:lstStyle/>
          <a:p>
            <a:endParaRPr lang="fr-FR" sz="23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9536" cy="51435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187062" y="3977548"/>
            <a:ext cx="2739172" cy="116595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57397" tIns="28698" rIns="57397" bIns="28698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Le Cilac est au CCA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35 rue St Joseph</a:t>
            </a:r>
          </a:p>
          <a:p>
            <a:r>
              <a:rPr lang="fr-FR" sz="2400" dirty="0">
                <a:solidFill>
                  <a:schemeClr val="bg1"/>
                </a:solidFill>
              </a:rPr>
              <a:t>59110 La Madeleine</a:t>
            </a:r>
          </a:p>
        </p:txBody>
      </p:sp>
      <p:cxnSp>
        <p:nvCxnSpPr>
          <p:cNvPr id="7" name="Connecteur droit avec flèche 6"/>
          <p:cNvCxnSpPr/>
          <p:nvPr/>
        </p:nvCxnSpPr>
        <p:spPr bwMode="auto">
          <a:xfrm flipH="1" flipV="1">
            <a:off x="4420109" y="2305939"/>
            <a:ext cx="2658107" cy="1632838"/>
          </a:xfrm>
          <a:prstGeom prst="straightConnector1">
            <a:avLst/>
          </a:prstGeom>
          <a:solidFill>
            <a:srgbClr val="D7E2EE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F2340FE-D5F0-AC4F-801E-5C85D08EFB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9C9C0-79C3-284B-BEEA-E214CCE4EF7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511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r>
              <a:rPr lang="fr-FR" sz="4000" dirty="0">
                <a:solidFill>
                  <a:srgbClr val="FF0000"/>
                </a:solidFill>
                <a:latin typeface="Verdana"/>
                <a:cs typeface="Verdana"/>
              </a:rPr>
              <a:t>De macOS 10.14 à macOS12 bêta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26" name="Picture 2" descr="How to Install MacOS Mojave on Virtualbox on Windows?">
            <a:extLst>
              <a:ext uri="{FF2B5EF4-FFF2-40B4-BE49-F238E27FC236}">
                <a16:creationId xmlns:a16="http://schemas.microsoft.com/office/drawing/2014/main" id="{17D3137C-FA7A-FA40-8F30-1CE9D7DC4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067694"/>
            <a:ext cx="3472632" cy="224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élécharger et Installer macOS Monterey 12 Developer Beta 1 / Liens ZIP +  DMG | Zone Actu">
            <a:extLst>
              <a:ext uri="{FF2B5EF4-FFF2-40B4-BE49-F238E27FC236}">
                <a16:creationId xmlns:a16="http://schemas.microsoft.com/office/drawing/2014/main" id="{54B7257E-9B0D-9C45-BDB0-A434DF4A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8922" y="2067694"/>
            <a:ext cx="4059238" cy="22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courbée vers le bas 2">
            <a:extLst>
              <a:ext uri="{FF2B5EF4-FFF2-40B4-BE49-F238E27FC236}">
                <a16:creationId xmlns:a16="http://schemas.microsoft.com/office/drawing/2014/main" id="{E0C6B37A-C735-FE44-89CF-06AD9DB78281}"/>
              </a:ext>
            </a:extLst>
          </p:cNvPr>
          <p:cNvSpPr/>
          <p:nvPr/>
        </p:nvSpPr>
        <p:spPr bwMode="auto">
          <a:xfrm>
            <a:off x="2724596" y="1386778"/>
            <a:ext cx="3024336" cy="864096"/>
          </a:xfrm>
          <a:prstGeom prst="curvedDownArrow">
            <a:avLst/>
          </a:prstGeom>
          <a:solidFill>
            <a:srgbClr val="D7E2EE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Bradley Hand ITC TT-Bold" pitchFamily="-111" charset="0"/>
              <a:ea typeface="ヒラギノ角ゴ Pro W6" pitchFamily="-111" charset="-128"/>
              <a:cs typeface="ヒラギノ角ゴ Pro W6" pitchFamily="-111" charset="-128"/>
              <a:sym typeface="Bradley Hand ITC TT-Bol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46313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r>
              <a:rPr lang="fr-FR" sz="3164" dirty="0">
                <a:solidFill>
                  <a:srgbClr val="FF0000"/>
                </a:solidFill>
                <a:latin typeface="Verdana"/>
                <a:cs typeface="Verdana"/>
              </a:rPr>
              <a:t>Recherche Apple bêta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8A3D7F1-897A-E84E-B913-5ABD144D27F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69" y="699542"/>
            <a:ext cx="6084168" cy="254784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079F882-71F0-B14E-94CC-63525F8797C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699542"/>
            <a:ext cx="4645816" cy="4299942"/>
          </a:xfrm>
          <a:prstGeom prst="rect">
            <a:avLst/>
          </a:prstGeom>
        </p:spPr>
      </p:pic>
      <p:sp>
        <p:nvSpPr>
          <p:cNvPr id="6" name="Flèche vers la gauche 5">
            <a:extLst>
              <a:ext uri="{FF2B5EF4-FFF2-40B4-BE49-F238E27FC236}">
                <a16:creationId xmlns:a16="http://schemas.microsoft.com/office/drawing/2014/main" id="{09A6549F-251A-4F47-962A-FB20A4A0B2AD}"/>
              </a:ext>
            </a:extLst>
          </p:cNvPr>
          <p:cNvSpPr/>
          <p:nvPr/>
        </p:nvSpPr>
        <p:spPr bwMode="auto">
          <a:xfrm rot="20270720">
            <a:off x="6330050" y="4448098"/>
            <a:ext cx="432048" cy="144016"/>
          </a:xfrm>
          <a:prstGeom prst="leftArrow">
            <a:avLst/>
          </a:prstGeom>
          <a:solidFill>
            <a:srgbClr val="D7E2EE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Bradley Hand ITC TT-Bold" pitchFamily="-111" charset="0"/>
              <a:ea typeface="ヒラギノ角ゴ Pro W6" pitchFamily="-111" charset="-128"/>
              <a:cs typeface="ヒラギノ角ゴ Pro W6" pitchFamily="-111" charset="-128"/>
              <a:sym typeface="Bradley Hand ITC TT-Bol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67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r>
              <a:rPr lang="fr-FR" sz="2800" dirty="0">
                <a:solidFill>
                  <a:srgbClr val="FF0000"/>
                </a:solidFill>
                <a:latin typeface="Verdana"/>
                <a:cs typeface="Verdana"/>
              </a:rPr>
              <a:t>Saisissez votre identifiant Apple et mot de passe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0BA2E40-A79D-7743-8213-2E163769F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71550"/>
            <a:ext cx="4572000" cy="241539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636CF77-02A1-804F-AC4F-6ECD9CC62C05}"/>
              </a:ext>
            </a:extLst>
          </p:cNvPr>
          <p:cNvSpPr txBox="1"/>
          <p:nvPr/>
        </p:nvSpPr>
        <p:spPr>
          <a:xfrm>
            <a:off x="827584" y="2643758"/>
            <a:ext cx="211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Identifiant Apple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CD3C19B-EB07-9346-9C8F-697C9DBD7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966" y="3267639"/>
            <a:ext cx="5665192" cy="164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3711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r>
              <a:rPr lang="fr-FR" sz="3164" dirty="0">
                <a:solidFill>
                  <a:srgbClr val="FF0000"/>
                </a:solidFill>
                <a:latin typeface="Verdana"/>
                <a:cs typeface="Verdana"/>
              </a:rPr>
              <a:t>Identification à 2 facteurs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EE5BBCF-39E9-5940-858C-8A424EB95C5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2" y="771551"/>
            <a:ext cx="4355032" cy="28083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B1F790-CEFE-FB42-91F6-370A40651B4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632" y="2405113"/>
            <a:ext cx="4572000" cy="2349500"/>
          </a:xfrm>
          <a:prstGeom prst="rect">
            <a:avLst/>
          </a:prstGeom>
        </p:spPr>
      </p:pic>
      <p:sp>
        <p:nvSpPr>
          <p:cNvPr id="6" name="Flèche vers la gauche 5">
            <a:extLst>
              <a:ext uri="{FF2B5EF4-FFF2-40B4-BE49-F238E27FC236}">
                <a16:creationId xmlns:a16="http://schemas.microsoft.com/office/drawing/2014/main" id="{2D4D95BA-E75E-A54E-A478-8312CF3C6CD9}"/>
              </a:ext>
            </a:extLst>
          </p:cNvPr>
          <p:cNvSpPr/>
          <p:nvPr/>
        </p:nvSpPr>
        <p:spPr bwMode="auto">
          <a:xfrm rot="8686133" flipV="1">
            <a:off x="2269723" y="3540764"/>
            <a:ext cx="432048" cy="215115"/>
          </a:xfrm>
          <a:prstGeom prst="leftArrow">
            <a:avLst/>
          </a:prstGeom>
          <a:solidFill>
            <a:srgbClr val="D7E2EE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Bradley Hand ITC TT-Bold" pitchFamily="-111" charset="0"/>
              <a:ea typeface="ヒラギノ角ゴ Pro W6" pitchFamily="-111" charset="-128"/>
              <a:cs typeface="ヒラギノ角ゴ Pro W6" pitchFamily="-111" charset="-128"/>
              <a:sym typeface="Bradley Hand ITC TT-Bol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0536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endParaRPr lang="fr-FR" sz="3164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8D643A9-B43F-8642-A7D4-CB2EF2D5085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37803"/>
            <a:ext cx="4298143" cy="386789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4DDD75D-73A2-0347-9B33-769F0419A9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759" y="3601398"/>
            <a:ext cx="6876256" cy="136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0099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r>
              <a:rPr lang="fr-FR" sz="3164" dirty="0">
                <a:solidFill>
                  <a:srgbClr val="FF0000"/>
                </a:solidFill>
                <a:latin typeface="Verdana"/>
                <a:cs typeface="Verdana"/>
              </a:rPr>
              <a:t>Téléchargement de l’utilitaire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83299B9-7494-A549-A834-91996BAA497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2" y="571540"/>
            <a:ext cx="7452320" cy="234593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A5B7CBC-04D1-9D4A-9ABC-E0CB1FACB0F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2" y="2955761"/>
            <a:ext cx="4932040" cy="200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1502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Nouvelle pré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8E0E2"/>
      </a:accent1>
      <a:accent2>
        <a:srgbClr val="333399"/>
      </a:accent2>
      <a:accent3>
        <a:srgbClr val="FFFFFF"/>
      </a:accent3>
      <a:accent4>
        <a:srgbClr val="000000"/>
      </a:accent4>
      <a:accent5>
        <a:srgbClr val="D8EDEE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Times"/>
        <a:ea typeface="ヒラギノ明朝 Pro W3"/>
        <a:cs typeface="ヒラギノ明朝 Pro W3"/>
      </a:majorFont>
      <a:minorFont>
        <a:latin typeface="Times"/>
        <a:ea typeface="ヒラギノ明朝 Pro W3"/>
        <a:cs typeface="ヒラギノ明朝 Pro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7E2EE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Bradley Hand ITC TT-Bold" pitchFamily="-111" charset="0"/>
            <a:ea typeface="ヒラギノ角ゴ Pro W6" pitchFamily="-111" charset="-128"/>
            <a:cs typeface="ヒラギノ角ゴ Pro W6" pitchFamily="-111" charset="-128"/>
            <a:sym typeface="Bradley Hand ITC TT-Bol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7E2EE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Bradley Hand ITC TT-Bold" pitchFamily="-111" charset="0"/>
            <a:ea typeface="ヒラギノ角ゴ Pro W6" pitchFamily="-111" charset="-128"/>
            <a:cs typeface="ヒラギノ角ゴ Pro W6" pitchFamily="-111" charset="-128"/>
            <a:sym typeface="Bradley Hand ITC TT-Bold" pitchFamily="-111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os14-base3 copie.pptx" id="{15D6D6EB-FDBB-0C4C-B079-B897B7FBB7F8}" vid="{DCF68D01-4D2D-8A4A-BADC-994F8E686B1D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1824</TotalTime>
  <Words>741</Words>
  <Application>Microsoft Macintosh PowerPoint</Application>
  <PresentationFormat>Affichage à l'écran (16:9)</PresentationFormat>
  <Paragraphs>174</Paragraphs>
  <Slides>32</Slides>
  <Notes>32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40" baseType="lpstr">
      <vt:lpstr>Arial</vt:lpstr>
      <vt:lpstr>Bradley Hand ITC TT-Bold</vt:lpstr>
      <vt:lpstr>Helvetica</vt:lpstr>
      <vt:lpstr>Lucida Grande</vt:lpstr>
      <vt:lpstr>Script MT Bold</vt:lpstr>
      <vt:lpstr>Times</vt:lpstr>
      <vt:lpstr>Verdana</vt:lpstr>
      <vt:lpstr>Nouvelle présentation</vt:lpstr>
      <vt:lpstr>Présentation PowerPoint</vt:lpstr>
      <vt:lpstr>Présentation PowerPoint</vt:lpstr>
      <vt:lpstr>Présentation PowerPoint</vt:lpstr>
      <vt:lpstr>De macOS 10.14 à macOS12 bêta</vt:lpstr>
      <vt:lpstr>Recherche Apple bêta</vt:lpstr>
      <vt:lpstr>Saisissez votre identifiant Apple et mot de passe</vt:lpstr>
      <vt:lpstr>Identification à 2 facteurs</vt:lpstr>
      <vt:lpstr>Présentation PowerPoint</vt:lpstr>
      <vt:lpstr>Téléchargement de l’utilitaire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Choix du disque pour l’installation</vt:lpstr>
      <vt:lpstr>Présentation PowerPoint</vt:lpstr>
      <vt:lpstr>iCloud</vt:lpstr>
      <vt:lpstr>Sécurité</vt:lpstr>
      <vt:lpstr>Présentation PowerPoint</vt:lpstr>
      <vt:lpstr>Présentation PowerPoint</vt:lpstr>
      <vt:lpstr>Présentation PowerPoint</vt:lpstr>
      <vt:lpstr>Dans Mail</vt:lpstr>
      <vt:lpstr>Présentation PowerPoint</vt:lpstr>
      <vt:lpstr>Renommer le disque</vt:lpstr>
      <vt:lpstr>Présentation PowerPoint</vt:lpstr>
      <vt:lpstr>Disques de démarrage</vt:lpstr>
      <vt:lpstr>Vue des volumes</vt:lpstr>
      <vt:lpstr>Structure du disque</vt:lpstr>
      <vt:lpstr>Plus sur 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Yves Cornil</dc:creator>
  <cp:lastModifiedBy>Yves Cornil</cp:lastModifiedBy>
  <cp:revision>73</cp:revision>
  <cp:lastPrinted>2021-10-10T15:45:41Z</cp:lastPrinted>
  <dcterms:created xsi:type="dcterms:W3CDTF">2019-08-07T16:03:13Z</dcterms:created>
  <dcterms:modified xsi:type="dcterms:W3CDTF">2021-10-10T15:45:57Z</dcterms:modified>
</cp:coreProperties>
</file>