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4" r:id="rId3"/>
    <p:sldId id="257" r:id="rId4"/>
    <p:sldId id="884" r:id="rId5"/>
    <p:sldId id="1186" r:id="rId6"/>
    <p:sldId id="1162" r:id="rId7"/>
    <p:sldId id="1163" r:id="rId8"/>
    <p:sldId id="1164" r:id="rId9"/>
    <p:sldId id="1165" r:id="rId10"/>
    <p:sldId id="1166" r:id="rId11"/>
    <p:sldId id="1167" r:id="rId12"/>
    <p:sldId id="1168" r:id="rId13"/>
    <p:sldId id="1169" r:id="rId14"/>
    <p:sldId id="1170" r:id="rId15"/>
    <p:sldId id="1171" r:id="rId16"/>
    <p:sldId id="1172" r:id="rId17"/>
    <p:sldId id="1173" r:id="rId18"/>
    <p:sldId id="1174" r:id="rId19"/>
    <p:sldId id="1175" r:id="rId20"/>
    <p:sldId id="1176" r:id="rId21"/>
    <p:sldId id="1177" r:id="rId22"/>
    <p:sldId id="1178" r:id="rId23"/>
    <p:sldId id="1179" r:id="rId24"/>
    <p:sldId id="1180" r:id="rId25"/>
    <p:sldId id="1181" r:id="rId26"/>
    <p:sldId id="1182" r:id="rId27"/>
    <p:sldId id="1183" r:id="rId28"/>
    <p:sldId id="1184" r:id="rId29"/>
    <p:sldId id="1185" r:id="rId30"/>
    <p:sldId id="1187" r:id="rId31"/>
    <p:sldId id="1188" r:id="rId32"/>
    <p:sldId id="1189" r:id="rId33"/>
    <p:sldId id="1190" r:id="rId34"/>
    <p:sldId id="1191" r:id="rId35"/>
    <p:sldId id="1192" r:id="rId36"/>
    <p:sldId id="1008" r:id="rId37"/>
    <p:sldId id="596" r:id="rId38"/>
    <p:sldId id="597" r:id="rId39"/>
    <p:sldId id="1006" r:id="rId40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1pPr>
    <a:lvl2pPr marL="286966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2pPr>
    <a:lvl3pPr marL="573931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3pPr>
    <a:lvl4pPr marL="860897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4pPr>
    <a:lvl5pPr marL="1147862" algn="ctr" rtl="0" fontAlgn="base">
      <a:spcBef>
        <a:spcPct val="0"/>
      </a:spcBef>
      <a:spcAft>
        <a:spcPct val="0"/>
      </a:spcAft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5pPr>
    <a:lvl6pPr marL="1434829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6pPr>
    <a:lvl7pPr marL="1721794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7pPr>
    <a:lvl8pPr marL="2008760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8pPr>
    <a:lvl9pPr marL="2295725" algn="l" defTabSz="286966" rtl="0" eaLnBrk="1" latinLnBrk="0" hangingPunct="1">
      <a:defRPr sz="2636" kern="1200">
        <a:solidFill>
          <a:srgbClr val="000000"/>
        </a:solidFill>
        <a:latin typeface="Bradley Hand ITC TT-Bold" pitchFamily="-111" charset="0"/>
        <a:ea typeface="ヒラギノ角ゴ Pro W6" pitchFamily="-111" charset="-128"/>
        <a:cs typeface="ヒラギノ角ゴ Pro W6" pitchFamily="-111" charset="-128"/>
        <a:sym typeface="Bradley Hand ITC TT-Bold" pitchFamily="-11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F1123"/>
    <a:srgbClr val="FF0000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59" autoAdjust="0"/>
    <p:restoredTop sz="88355" autoAdjust="0"/>
  </p:normalViewPr>
  <p:slideViewPr>
    <p:cSldViewPr>
      <p:cViewPr varScale="1">
        <p:scale>
          <a:sx n="183" d="100"/>
          <a:sy n="183" d="100"/>
        </p:scale>
        <p:origin x="208" y="2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92"/>
    </p:cViewPr>
  </p:sorterViewPr>
  <p:notesViewPr>
    <p:cSldViewPr snapToObjects="1">
      <p:cViewPr varScale="1">
        <p:scale>
          <a:sx n="93" d="100"/>
          <a:sy n="93" d="100"/>
        </p:scale>
        <p:origin x="-27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179203" name="Rectangle 3"/>
          <p:cNvSpPr>
            <a:spLocks noGrp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4057F5-8B38-F146-AF42-2AA10A8FE554}" type="datetime3">
              <a:rPr lang="fr-FR" smtClean="0"/>
              <a:t>24.01.22</a:t>
            </a:fld>
            <a:endParaRPr lang="fr-FR" dirty="0"/>
          </a:p>
        </p:txBody>
      </p:sp>
      <p:sp>
        <p:nvSpPr>
          <p:cNvPr id="179204" name="Rectangle 4"/>
          <p:cNvSpPr>
            <a:spLocks noGrp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179205" name="Rectangle 5"/>
          <p:cNvSpPr>
            <a:spLocks noGrp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C1C747-54C6-C44E-99C4-4554C8F1C7CB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2346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4096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593AEA-2A5D-7A41-A5AB-3DAC2C8E1F07}" type="datetime3">
              <a:rPr lang="fr-FR" smtClean="0"/>
              <a:t>24.01.22</a:t>
            </a:fld>
            <a:endParaRPr lang="fr-FR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096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096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4096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43612B-4AD7-224C-92CE-89840A98D154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332600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+mn-ea"/>
        <a:cs typeface="+mn-cs"/>
      </a:defRPr>
    </a:lvl1pPr>
    <a:lvl2pPr marL="286966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2pPr>
    <a:lvl3pPr marL="573931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3pPr>
    <a:lvl4pPr marL="860897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4pPr>
    <a:lvl5pPr marL="1147862" algn="l" rtl="0" fontAlgn="base">
      <a:spcBef>
        <a:spcPct val="0"/>
      </a:spcBef>
      <a:spcAft>
        <a:spcPct val="0"/>
      </a:spcAft>
      <a:defRPr sz="753" kern="1200">
        <a:solidFill>
          <a:schemeClr val="tx1"/>
        </a:solidFill>
        <a:latin typeface="Bradley Hand ITC TT-Bold" pitchFamily="-111" charset="0"/>
        <a:ea typeface="ＭＳ Ｐゴシック" pitchFamily="-111" charset="-128"/>
        <a:cs typeface="+mn-cs"/>
      </a:defRPr>
    </a:lvl5pPr>
    <a:lvl6pPr marL="1434829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6pPr>
    <a:lvl7pPr marL="1721794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7pPr>
    <a:lvl8pPr marL="2008760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8pPr>
    <a:lvl9pPr marL="2295725" algn="l" defTabSz="286966" rtl="0" eaLnBrk="1" latinLnBrk="0" hangingPunct="1">
      <a:defRPr sz="75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Quelques mots sur le créateur de cette présentation: Yves Roger Cornil.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Microsoft MVP Consumer Macintosh du 1/1/2007 au 31/12/2015.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dirty="0">
                <a:latin typeface="Verdana" pitchFamily="-109" charset="0"/>
              </a:rPr>
              <a:t>Microsoft MVP Office &amp; services depuis le 1/1/2016.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 en 1981 – Vice-président de Microcam (Rennes).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Co-fondateur de Microcam06 en 1989 – Président d’honneur de Microcam06 (Nice) 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Créateur de la section micro à Fréjus Vous Accueille, animateur micro de février 2002 à juin 2007.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Animateur au CILAC (59 La Madeleine) depuis avril 2013.</a:t>
            </a:r>
          </a:p>
          <a:p>
            <a:pPr>
              <a:spcBef>
                <a:spcPct val="0"/>
              </a:spcBef>
            </a:pPr>
            <a:r>
              <a:rPr lang="fr-FR" sz="1200" i="1" dirty="0">
                <a:latin typeface="Verdana" pitchFamily="-109" charset="0"/>
              </a:rPr>
              <a:t>Apple Teacher iPad depuis avril 2020.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6C900-B255-3C41-926F-1299A91EFA4B}" type="slidenum">
              <a:rPr lang="fr-FR" smtClean="0"/>
              <a:t>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B336FBD-8864-DC42-B27F-2328EED05712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’en-tête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097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931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9622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277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14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3610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59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5774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2264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103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050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0023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9627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5006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3083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5734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895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039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834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083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259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9510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’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077798B3-52D7-B448-A836-A38BB7F79D7C}" type="datetime1">
              <a:rPr lang="fr-FR" smtClean="0"/>
              <a:t>24/01/2022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233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5174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86319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888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1240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157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995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794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51CEE4E-B0B7-EE4C-AF58-4E418E017C0A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8505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35C51FE-9266-7747-B9EF-08CB750EDB34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79431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703D69CD-AEDC-414F-A901-ACEB03E5ABFA}" type="datetime1">
              <a:rPr lang="fr-FR" smtClean="0"/>
              <a:t>24/01/2022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141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454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7292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190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186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318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/>
              <a:t>Atelier Monterey - Assistant migration depuis un disque, MacBook M1 -  Yves Cornil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19C15EE-3F8C-8C4C-94D6-06DCF03AAA35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43612B-4AD7-224C-92CE-89840A98D154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947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5" y="1598136"/>
            <a:ext cx="7773292" cy="110253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2914986"/>
            <a:ext cx="6400354" cy="1314338"/>
          </a:xfrm>
        </p:spPr>
        <p:txBody>
          <a:bodyPr/>
          <a:lstStyle>
            <a:lvl1pPr marL="0" indent="0" algn="ctr">
              <a:buNone/>
              <a:defRPr/>
            </a:lvl1pPr>
            <a:lvl2pPr marL="241066" indent="0" algn="ctr">
              <a:buNone/>
              <a:defRPr/>
            </a:lvl2pPr>
            <a:lvl3pPr marL="482131" indent="0" algn="ctr">
              <a:buNone/>
              <a:defRPr/>
            </a:lvl3pPr>
            <a:lvl4pPr marL="723198" indent="0" algn="ctr">
              <a:buNone/>
              <a:defRPr/>
            </a:lvl4pPr>
            <a:lvl5pPr marL="964263" indent="0" algn="ctr">
              <a:buNone/>
              <a:defRPr/>
            </a:lvl5pPr>
            <a:lvl6pPr marL="1205329" indent="0" algn="ctr">
              <a:buNone/>
              <a:defRPr/>
            </a:lvl6pPr>
            <a:lvl7pPr marL="1446394" indent="0" algn="ctr">
              <a:buNone/>
              <a:defRPr/>
            </a:lvl7pPr>
            <a:lvl8pPr marL="1687461" indent="0" algn="ctr">
              <a:buNone/>
              <a:defRPr/>
            </a:lvl8pPr>
            <a:lvl9pPr marL="1928526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2F5CC5-F799-F845-A9B4-17F2E50117D0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7BCAE8-5661-104B-B50B-ECC02A211B14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4207" y="287984"/>
            <a:ext cx="1942208" cy="4855517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7587" y="287984"/>
            <a:ext cx="5719465" cy="48555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1114C4-AB13-874B-BB6A-E4E28A8BE1FF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A9C9C0-79C3-284B-BEEA-E214CCE4EF7B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3305101"/>
            <a:ext cx="7772176" cy="1021333"/>
          </a:xfrm>
        </p:spPr>
        <p:txBody>
          <a:bodyPr anchor="t"/>
          <a:lstStyle>
            <a:lvl1pPr algn="l">
              <a:defRPr sz="2056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179960"/>
            <a:ext cx="7772176" cy="1125141"/>
          </a:xfrm>
        </p:spPr>
        <p:txBody>
          <a:bodyPr anchor="b"/>
          <a:lstStyle>
            <a:lvl1pPr marL="0" indent="0">
              <a:buNone/>
              <a:defRPr sz="1055"/>
            </a:lvl1pPr>
            <a:lvl2pPr marL="241066" indent="0">
              <a:buNone/>
              <a:defRPr sz="949"/>
            </a:lvl2pPr>
            <a:lvl3pPr marL="482131" indent="0">
              <a:buNone/>
              <a:defRPr sz="844"/>
            </a:lvl3pPr>
            <a:lvl4pPr marL="723198" indent="0">
              <a:buNone/>
              <a:defRPr sz="738"/>
            </a:lvl4pPr>
            <a:lvl5pPr marL="964263" indent="0">
              <a:buNone/>
              <a:defRPr sz="738"/>
            </a:lvl5pPr>
            <a:lvl6pPr marL="1205329" indent="0">
              <a:buNone/>
              <a:defRPr sz="738"/>
            </a:lvl6pPr>
            <a:lvl7pPr marL="1446394" indent="0">
              <a:buNone/>
              <a:defRPr sz="738"/>
            </a:lvl7pPr>
            <a:lvl8pPr marL="1687461" indent="0">
              <a:buNone/>
              <a:defRPr sz="738"/>
            </a:lvl8pPr>
            <a:lvl9pPr marL="1928526" indent="0">
              <a:buNone/>
              <a:defRPr sz="738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70468E-211D-5F43-A9F4-09CF90654049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7586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1486794"/>
            <a:ext cx="3830836" cy="3656707"/>
          </a:xfrm>
        </p:spPr>
        <p:txBody>
          <a:bodyPr/>
          <a:lstStyle>
            <a:lvl1pPr>
              <a:defRPr sz="1529"/>
            </a:lvl1pPr>
            <a:lvl2pPr>
              <a:defRPr sz="1266"/>
            </a:lvl2pPr>
            <a:lvl3pPr>
              <a:defRPr sz="1055"/>
            </a:lvl3pPr>
            <a:lvl4pPr>
              <a:defRPr sz="949"/>
            </a:lvl4pPr>
            <a:lvl5pPr>
              <a:defRPr sz="949"/>
            </a:lvl5pPr>
            <a:lvl6pPr>
              <a:defRPr sz="949"/>
            </a:lvl6pPr>
            <a:lvl7pPr>
              <a:defRPr sz="949"/>
            </a:lvl7pPr>
            <a:lvl8pPr>
              <a:defRPr sz="949"/>
            </a:lvl8pPr>
            <a:lvl9pPr>
              <a:defRPr sz="94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AD04B3C-0789-C744-B530-18334130988B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941"/>
            <a:ext cx="8228708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151093"/>
            <a:ext cx="4039568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1630785"/>
            <a:ext cx="4039568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151093"/>
            <a:ext cx="4041799" cy="479692"/>
          </a:xfrm>
        </p:spPr>
        <p:txBody>
          <a:bodyPr anchor="b"/>
          <a:lstStyle>
            <a:lvl1pPr marL="0" indent="0">
              <a:buNone/>
              <a:defRPr sz="1266" b="1"/>
            </a:lvl1pPr>
            <a:lvl2pPr marL="241066" indent="0">
              <a:buNone/>
              <a:defRPr sz="1055" b="1"/>
            </a:lvl2pPr>
            <a:lvl3pPr marL="482131" indent="0">
              <a:buNone/>
              <a:defRPr sz="949" b="1"/>
            </a:lvl3pPr>
            <a:lvl4pPr marL="723198" indent="0">
              <a:buNone/>
              <a:defRPr sz="844" b="1"/>
            </a:lvl4pPr>
            <a:lvl5pPr marL="964263" indent="0">
              <a:buNone/>
              <a:defRPr sz="844" b="1"/>
            </a:lvl5pPr>
            <a:lvl6pPr marL="1205329" indent="0">
              <a:buNone/>
              <a:defRPr sz="844" b="1"/>
            </a:lvl6pPr>
            <a:lvl7pPr marL="1446394" indent="0">
              <a:buNone/>
              <a:defRPr sz="844" b="1"/>
            </a:lvl7pPr>
            <a:lvl8pPr marL="1687461" indent="0">
              <a:buNone/>
              <a:defRPr sz="844" b="1"/>
            </a:lvl8pPr>
            <a:lvl9pPr marL="1928526" indent="0">
              <a:buNone/>
              <a:defRPr sz="84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1630785"/>
            <a:ext cx="4041799" cy="2963540"/>
          </a:xfrm>
        </p:spPr>
        <p:txBody>
          <a:bodyPr/>
          <a:lstStyle>
            <a:lvl1pPr>
              <a:defRPr sz="1266"/>
            </a:lvl1pPr>
            <a:lvl2pPr>
              <a:defRPr sz="1055"/>
            </a:lvl2pPr>
            <a:lvl3pPr>
              <a:defRPr sz="949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DE5A83-8513-C84B-B490-77B03F0A9494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712873E-B067-634B-B49B-40ADADBF5E55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3FBAA0-A6B0-1A4E-946E-494E53F8C89E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05106"/>
            <a:ext cx="3008189" cy="871481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05104"/>
            <a:ext cx="5111130" cy="4389221"/>
          </a:xfrm>
        </p:spPr>
        <p:txBody>
          <a:bodyPr/>
          <a:lstStyle>
            <a:lvl1pPr>
              <a:defRPr sz="1740"/>
            </a:lvl1pPr>
            <a:lvl2pPr>
              <a:defRPr sz="1529"/>
            </a:lvl2pPr>
            <a:lvl3pPr>
              <a:defRPr sz="1266"/>
            </a:lvl3pPr>
            <a:lvl4pPr>
              <a:defRPr sz="1055"/>
            </a:lvl4pPr>
            <a:lvl5pPr>
              <a:defRPr sz="1055"/>
            </a:lvl5pPr>
            <a:lvl6pPr>
              <a:defRPr sz="1055"/>
            </a:lvl6pPr>
            <a:lvl7pPr>
              <a:defRPr sz="1055"/>
            </a:lvl7pPr>
            <a:lvl8pPr>
              <a:defRPr sz="1055"/>
            </a:lvl8pPr>
            <a:lvl9pPr>
              <a:defRPr sz="105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47" y="1076586"/>
            <a:ext cx="3008189" cy="3517738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84E4AD-2D95-A747-9013-508AD755DA32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35" y="3600618"/>
            <a:ext cx="5486178" cy="425276"/>
          </a:xfrm>
        </p:spPr>
        <p:txBody>
          <a:bodyPr anchor="b"/>
          <a:lstStyle>
            <a:lvl1pPr algn="l">
              <a:defRPr sz="105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35" y="459600"/>
            <a:ext cx="5486178" cy="3085766"/>
          </a:xfrm>
        </p:spPr>
        <p:txBody>
          <a:bodyPr/>
          <a:lstStyle>
            <a:lvl1pPr marL="0" indent="0">
              <a:buNone/>
              <a:defRPr sz="1740"/>
            </a:lvl1pPr>
            <a:lvl2pPr marL="241066" indent="0">
              <a:buNone/>
              <a:defRPr sz="1529"/>
            </a:lvl2pPr>
            <a:lvl3pPr marL="482131" indent="0">
              <a:buNone/>
              <a:defRPr sz="1266"/>
            </a:lvl3pPr>
            <a:lvl4pPr marL="723198" indent="0">
              <a:buNone/>
              <a:defRPr sz="1055"/>
            </a:lvl4pPr>
            <a:lvl5pPr marL="964263" indent="0">
              <a:buNone/>
              <a:defRPr sz="1055"/>
            </a:lvl5pPr>
            <a:lvl6pPr marL="1205329" indent="0">
              <a:buNone/>
              <a:defRPr sz="1055"/>
            </a:lvl6pPr>
            <a:lvl7pPr marL="1446394" indent="0">
              <a:buNone/>
              <a:defRPr sz="1055"/>
            </a:lvl7pPr>
            <a:lvl8pPr marL="1687461" indent="0">
              <a:buNone/>
              <a:defRPr sz="1055"/>
            </a:lvl8pPr>
            <a:lvl9pPr marL="1928526" indent="0">
              <a:buNone/>
              <a:defRPr sz="1055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35" y="4025895"/>
            <a:ext cx="5486178" cy="603591"/>
          </a:xfrm>
        </p:spPr>
        <p:txBody>
          <a:bodyPr/>
          <a:lstStyle>
            <a:lvl1pPr marL="0" indent="0">
              <a:buNone/>
              <a:defRPr sz="738"/>
            </a:lvl1pPr>
            <a:lvl2pPr marL="241066" indent="0">
              <a:buNone/>
              <a:defRPr sz="633"/>
            </a:lvl2pPr>
            <a:lvl3pPr marL="482131" indent="0">
              <a:buNone/>
              <a:defRPr sz="527"/>
            </a:lvl3pPr>
            <a:lvl4pPr marL="723198" indent="0">
              <a:buNone/>
              <a:defRPr sz="527"/>
            </a:lvl4pPr>
            <a:lvl5pPr marL="964263" indent="0">
              <a:buNone/>
              <a:defRPr sz="527"/>
            </a:lvl5pPr>
            <a:lvl6pPr marL="1205329" indent="0">
              <a:buNone/>
              <a:defRPr sz="527"/>
            </a:lvl6pPr>
            <a:lvl7pPr marL="1446394" indent="0">
              <a:buNone/>
              <a:defRPr sz="527"/>
            </a:lvl7pPr>
            <a:lvl8pPr marL="1687461" indent="0">
              <a:buNone/>
              <a:defRPr sz="527"/>
            </a:lvl8pPr>
            <a:lvl9pPr marL="1928526" indent="0">
              <a:buNone/>
              <a:defRPr sz="5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FCD0A1-2755-AA45-AFA7-32A0A0DB4869}" type="slidenum">
              <a:rPr lang="en-US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7587" y="287983"/>
            <a:ext cx="7768827" cy="1198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et modifiez le 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587" y="1486794"/>
            <a:ext cx="7768827" cy="3656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796" tIns="50796" rIns="108592" bIns="50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" pitchFamily="-111" charset="0"/>
              </a:rPr>
              <a:t>Cliquez pour modifier les styles du texte du masque</a:t>
            </a:r>
          </a:p>
          <a:p>
            <a:pPr lvl="1"/>
            <a:r>
              <a:rPr lang="en-US">
                <a:sym typeface="Times" pitchFamily="-111" charset="0"/>
              </a:rPr>
              <a:t>Deuxième niveau</a:t>
            </a:r>
          </a:p>
          <a:p>
            <a:pPr lvl="2"/>
            <a:r>
              <a:rPr lang="en-US">
                <a:sym typeface="Times" pitchFamily="-111" charset="0"/>
              </a:rPr>
              <a:t>Troisième niveau</a:t>
            </a:r>
          </a:p>
          <a:p>
            <a:pPr lvl="3"/>
            <a:r>
              <a:rPr lang="en-US">
                <a:sym typeface="Times" pitchFamily="-111" charset="0"/>
              </a:rPr>
              <a:t>Quatrième niveau</a:t>
            </a:r>
          </a:p>
          <a:p>
            <a:pPr lvl="4"/>
            <a:r>
              <a:rPr lang="en-US">
                <a:sym typeface="Times" pitchFamily="-111" charset="0"/>
              </a:rPr>
              <a:t>Cinquième niveau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85969" y="4688086"/>
            <a:ext cx="241102" cy="207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949">
                <a:solidFill>
                  <a:schemeClr val="tx1"/>
                </a:solidFill>
                <a:latin typeface="+mn-lt"/>
                <a:ea typeface="Times" pitchFamily="-111" charset="0"/>
                <a:cs typeface="Times" pitchFamily="-111" charset="0"/>
                <a:sym typeface="Times" pitchFamily="-111" charset="0"/>
              </a:defRPr>
            </a:lvl1pPr>
          </a:lstStyle>
          <a:p>
            <a:fld id="{C18BADB2-18C9-2A44-B609-E3E49176EB07}" type="slidenum">
              <a:rPr lang="en-US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+mj-lt"/>
          <a:ea typeface="+mj-ea"/>
          <a:cs typeface="+mj-cs"/>
          <a:sym typeface="Times" pitchFamily="-111" charset="0"/>
        </a:defRPr>
      </a:lvl1pPr>
      <a:lvl2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2pPr>
      <a:lvl3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3pPr>
      <a:lvl4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4pPr>
      <a:lvl5pPr marL="2511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5pPr>
      <a:lvl6pPr marL="243577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6pPr>
      <a:lvl7pPr marL="484642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7pPr>
      <a:lvl8pPr marL="725709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8pPr>
      <a:lvl9pPr marL="966775" algn="ctr" rtl="0" fontAlgn="base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Times" pitchFamily="-111" charset="0"/>
          <a:ea typeface="ヒラギノ明朝 Pro W3" pitchFamily="-111" charset="-128"/>
          <a:cs typeface="ヒラギノ明朝 Pro W3" pitchFamily="-111" charset="-128"/>
          <a:sym typeface="Times" pitchFamily="-111" charset="0"/>
        </a:defRPr>
      </a:lvl9pPr>
    </p:titleStyle>
    <p:bodyStyle>
      <a:lvl1pPr marL="201725" indent="-180799" algn="l" rtl="0" fontAlgn="base">
        <a:spcBef>
          <a:spcPts val="580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2267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1pPr>
      <a:lvl2pPr marL="359088" indent="-150666" algn="l" rtl="0" fontAlgn="base">
        <a:spcBef>
          <a:spcPts val="527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2004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2pPr>
      <a:lvl3pPr marL="570020" indent="-120533" algn="l" rtl="0" fontAlgn="base">
        <a:spcBef>
          <a:spcPts val="475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•"/>
        <a:defRPr sz="1793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3pPr>
      <a:lvl4pPr marL="811086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–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4pPr>
      <a:lvl5pPr marL="1052152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5pPr>
      <a:lvl6pPr marL="1293217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6pPr>
      <a:lvl7pPr marL="1534284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7pPr>
      <a:lvl8pPr marL="1775349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8pPr>
      <a:lvl9pPr marL="2016415" indent="-120533" algn="l" rtl="0" fontAlgn="base">
        <a:spcBef>
          <a:spcPts val="369"/>
        </a:spcBef>
        <a:spcAft>
          <a:spcPct val="0"/>
        </a:spcAft>
        <a:buClr>
          <a:srgbClr val="000000"/>
        </a:buClr>
        <a:buSzPct val="100000"/>
        <a:buFont typeface="Lucida Grande" pitchFamily="-111" charset="0"/>
        <a:buChar char="»"/>
        <a:defRPr sz="1529">
          <a:solidFill>
            <a:schemeClr val="tx1"/>
          </a:solidFill>
          <a:latin typeface="+mn-lt"/>
          <a:ea typeface="+mn-ea"/>
          <a:cs typeface="+mn-cs"/>
          <a:sym typeface="Times" pitchFamily="-111" charset="0"/>
        </a:defRPr>
      </a:lvl9pPr>
    </p:bodyStyle>
    <p:otherStyle>
      <a:defPPr>
        <a:defRPr lang="fr-FR"/>
      </a:defPPr>
      <a:lvl1pPr marL="0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6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13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198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263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329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394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461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526" algn="l" defTabSz="241066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nil.com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rnil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-9256"/>
            <a:ext cx="9086270" cy="123926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130003" tIns="65002" rIns="130003" bIns="6500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Les ateliers du Cilac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latin typeface="Verdana"/>
                <a:cs typeface="Verdana"/>
              </a:rPr>
              <a:t>Yves Cornil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34296" y="1245497"/>
            <a:ext cx="9234670" cy="333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427" algn="ctr"/>
            <a:r>
              <a:rPr lang="fr-FR" sz="2000" i="1" dirty="0">
                <a:solidFill>
                  <a:srgbClr val="363099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Initiation et perfectionnement à l’utilisation de la micro-informatique.</a:t>
            </a:r>
          </a:p>
          <a:p>
            <a:pPr marL="56437"/>
            <a:r>
              <a:rPr lang="fr-FR" sz="3600" dirty="0">
                <a:solidFill>
                  <a:srgbClr val="FF000B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Perfectionnement à macOS Monterey</a:t>
            </a:r>
            <a:endParaRPr lang="fr-FR" sz="2400" dirty="0">
              <a:solidFill>
                <a:srgbClr val="FF000B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marL="56437"/>
            <a:r>
              <a:rPr lang="fr-FR" sz="32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Assistant migration depuis un </a:t>
            </a:r>
            <a:r>
              <a:rPr lang="fr-FR" sz="320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disque </a:t>
            </a:r>
            <a:br>
              <a:rPr lang="fr-FR" sz="320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</a:br>
            <a:r>
              <a:rPr lang="fr-FR" sz="320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sur Mac </a:t>
            </a:r>
            <a:r>
              <a:rPr lang="fr-FR" sz="32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M1.</a:t>
            </a:r>
          </a:p>
          <a:p>
            <a:pPr marL="56437"/>
            <a:r>
              <a:rPr lang="fr-FR" sz="24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Monterey/Monterey.</a:t>
            </a:r>
          </a:p>
          <a:p>
            <a:pPr marL="56437" algn="ctr"/>
            <a:endParaRPr lang="fr-FR" dirty="0">
              <a:solidFill>
                <a:schemeClr val="accent2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marL="56437" algn="ctr"/>
            <a:r>
              <a:rPr lang="fr-FR" sz="1400" dirty="0">
                <a:solidFill>
                  <a:schemeClr val="accent2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27/12/2021 – 24/01/2022</a:t>
            </a:r>
            <a:endParaRPr lang="fr-FR" sz="1400" dirty="0">
              <a:solidFill>
                <a:srgbClr val="3366FF"/>
              </a:solidFill>
              <a:latin typeface="Verdana" pitchFamily="-109" charset="0"/>
              <a:ea typeface="Verdana" pitchFamily="-109" charset="0"/>
              <a:cs typeface="Verdana" pitchFamily="-109" charset="0"/>
              <a:sym typeface="Verdana" pitchFamily="-109" charset="0"/>
            </a:endParaRPr>
          </a:p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67057" y="4120794"/>
            <a:ext cx="3063211" cy="903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©Yves Cornil</a:t>
            </a:r>
            <a:r>
              <a:rPr lang="fr-FR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  <a:br>
              <a:rPr lang="en-US" dirty="0"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</a:b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  <a:hlinkClick r:id="rId3"/>
              </a:rPr>
              <a:t>www.cornil.com</a:t>
            </a:r>
            <a:r>
              <a:rPr lang="en-US" dirty="0">
                <a:solidFill>
                  <a:srgbClr val="17375E"/>
                </a:solidFill>
                <a:latin typeface="Verdana" pitchFamily="-109" charset="0"/>
                <a:ea typeface="Verdana" pitchFamily="-109" charset="0"/>
                <a:cs typeface="Verdana" pitchFamily="-109" charset="0"/>
                <a:sym typeface="Verdana" pitchFamily="-109" charset="0"/>
              </a:rPr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0920" y="47744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0" name="Picture 9" descr="logo-mv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7936" y="3997551"/>
            <a:ext cx="1233040" cy="49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00" y="4245921"/>
            <a:ext cx="1496568" cy="713232"/>
          </a:xfrm>
          <a:prstGeom prst="rect">
            <a:avLst/>
          </a:prstGeom>
        </p:spPr>
      </p:pic>
      <p:pic>
        <p:nvPicPr>
          <p:cNvPr id="8" name="Image 7" descr="logo-conumTD.jpg">
            <a:extLst>
              <a:ext uri="{FF2B5EF4-FFF2-40B4-BE49-F238E27FC236}">
                <a16:creationId xmlns:a16="http://schemas.microsoft.com/office/drawing/2014/main" id="{AFE6890D-C900-7949-9F42-1E0E8FD99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00" y="3118137"/>
            <a:ext cx="1023750" cy="1023750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2FF503-F3BB-254A-9020-E51B7F75DD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936" y="4607236"/>
            <a:ext cx="1547664" cy="4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88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85E5A9C-2A57-DC40-AA98-145220670B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2782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367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20CEB5-4928-6747-986F-5AB40DAAE4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3642"/>
            <a:ext cx="9144000" cy="41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55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779CD2-F63E-DF44-90CA-B0D7C66B5E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6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077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9BE2AD-98A3-5A4C-8263-3C54D08860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2631265-135F-C345-9E74-EFD1D0F53E93}"/>
              </a:ext>
            </a:extLst>
          </p:cNvPr>
          <p:cNvSpPr txBox="1"/>
          <p:nvPr/>
        </p:nvSpPr>
        <p:spPr>
          <a:xfrm>
            <a:off x="1792415" y="630634"/>
            <a:ext cx="5942653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Démarrage du disque externe Monterey</a:t>
            </a:r>
          </a:p>
        </p:txBody>
      </p:sp>
    </p:spTree>
    <p:extLst>
      <p:ext uri="{BB962C8B-B14F-4D97-AF65-F5344CB8AC3E}">
        <p14:creationId xmlns:p14="http://schemas.microsoft.com/office/powerpoint/2010/main" val="275431982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Image 4" descr="Une image contenant texte, intérieur, portable, ordinateur&#10;&#10;Description générée automatiquement">
            <a:extLst>
              <a:ext uri="{FF2B5EF4-FFF2-40B4-BE49-F238E27FC236}">
                <a16:creationId xmlns:a16="http://schemas.microsoft.com/office/drawing/2014/main" id="{11E708AA-C5A6-6D4A-BF58-6B517A0929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782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716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Image 4" descr="Une image contenant texte, portable, ordinateur, équipement électronique&#10;&#10;Description générée automatiquement">
            <a:extLst>
              <a:ext uri="{FF2B5EF4-FFF2-40B4-BE49-F238E27FC236}">
                <a16:creationId xmlns:a16="http://schemas.microsoft.com/office/drawing/2014/main" id="{7189F958-C6A4-064A-9737-89373E1EBA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227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Image 4" descr="Une image contenant texte, moniteur, ordinateur, mur&#10;&#10;Description générée automatiquement">
            <a:extLst>
              <a:ext uri="{FF2B5EF4-FFF2-40B4-BE49-F238E27FC236}">
                <a16:creationId xmlns:a16="http://schemas.microsoft.com/office/drawing/2014/main" id="{615E750D-9B79-2745-9FAD-94A6E20890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347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825"/>
            <a:ext cx="9144000" cy="574984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Verdana"/>
                <a:cs typeface="Verdana"/>
              </a:rPr>
              <a:t>L’assistant migration sous Monterey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Image 4" descr="Une image contenant texte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B0297CE1-FEB4-7343-8F30-81E70D0D98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851935"/>
            <a:ext cx="5301208" cy="39759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193F95-35F4-C845-BB8D-D0F2EF1B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491630"/>
            <a:ext cx="1524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2280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Image 4" descr="Une image contenant texte, moniteur, intérieur, mur&#10;&#10;Description générée automatiquement">
            <a:extLst>
              <a:ext uri="{FF2B5EF4-FFF2-40B4-BE49-F238E27FC236}">
                <a16:creationId xmlns:a16="http://schemas.microsoft.com/office/drawing/2014/main" id="{C4EFCD9E-7A38-8C4C-9977-336735B1FE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668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Image 4" descr="Une image contenant texte, moniteur, intérieur, équipement électronique&#10;&#10;Description générée automatiquement">
            <a:extLst>
              <a:ext uri="{FF2B5EF4-FFF2-40B4-BE49-F238E27FC236}">
                <a16:creationId xmlns:a16="http://schemas.microsoft.com/office/drawing/2014/main" id="{B714B9D6-E588-064B-AC0D-8FB1C1FA38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025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intérieur, homme, ordinateur&#10;&#10;Description générée automatiquement">
            <a:extLst>
              <a:ext uri="{FF2B5EF4-FFF2-40B4-BE49-F238E27FC236}">
                <a16:creationId xmlns:a16="http://schemas.microsoft.com/office/drawing/2014/main" id="{963D44D3-1282-D544-91BF-96EC116AED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9" name="AutoShape 6"/>
          <p:cNvSpPr>
            <a:spLocks/>
          </p:cNvSpPr>
          <p:nvPr/>
        </p:nvSpPr>
        <p:spPr bwMode="auto">
          <a:xfrm>
            <a:off x="234175" y="3383312"/>
            <a:ext cx="8087422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fr-FR" sz="3797" dirty="0">
                <a:solidFill>
                  <a:schemeClr val="bg1"/>
                </a:solidFill>
                <a:cs typeface="Helvetica" charset="0"/>
              </a:rPr>
              <a:t>Les ateliers du CILAC</a:t>
            </a:r>
          </a:p>
          <a:p>
            <a:pPr algn="ctr">
              <a:defRPr/>
            </a:pPr>
            <a:r>
              <a:rPr lang="fr-FR" sz="2531" dirty="0">
                <a:solidFill>
                  <a:schemeClr val="bg1"/>
                </a:solidFill>
                <a:cs typeface="Helvetica" charset="0"/>
              </a:rPr>
              <a:t>Saison 2021-2022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E442A4-2A6A-214C-8E99-2BCEB681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2898-BD84-A240-95F2-E743F1ABB0DD}" type="datetime1">
              <a:rPr lang="fr-FR" smtClean="0"/>
              <a:t>24/01/2022</a:t>
            </a:fld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59402C-D9D2-7B4C-9016-914BE849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9B9A59-2D09-0442-AF7A-E7B0493C6BAD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8921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BC62AB-13FE-2F4B-8B25-5024A77D48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5496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Assistant migration depuis un Mac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C18F37-ABE5-B040-B72A-A90BF1FAFE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90" y="578989"/>
            <a:ext cx="5925277" cy="44439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F2171E-7DD9-F748-805F-91B465F930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148111"/>
            <a:ext cx="2584715" cy="19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2113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Choix du disque à transférer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2DE1D5-2E13-2144-AF5F-64A84FDFD3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98" y="806897"/>
            <a:ext cx="4570517" cy="35733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776C8F-C1FE-8048-802B-04684CA8F9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089" y="1623979"/>
            <a:ext cx="3842208" cy="189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7199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Sélection des données à transférer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2A17E5-62A4-264D-A1FE-DF4F6222F3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1" y="699542"/>
            <a:ext cx="5062815" cy="39193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53DD8-AF4C-A146-8D0B-1FF19E9B3D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668" y="1510422"/>
            <a:ext cx="4109011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312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A29FF3-F851-0040-B5AB-7E7F7BC320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853827"/>
            <a:ext cx="4581128" cy="34358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87B53C-C2C3-F845-8FDF-63582909B8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3061149"/>
            <a:ext cx="4788024" cy="17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53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1AFFB9-34F3-A54B-8FC2-194C9E55E1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05" y="123478"/>
            <a:ext cx="4729251" cy="3618594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06FFC74-A557-F74C-BA30-AD39A1FD6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290" y="1863383"/>
            <a:ext cx="5281007" cy="29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82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571A075-1EB9-8C40-B1A4-86856AB98E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195486"/>
            <a:ext cx="5517232" cy="41379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AE72AD-E8A2-1D4B-9AE8-077C438F45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787" y="3046276"/>
            <a:ext cx="5220072" cy="149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97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056EBD-25A1-DF4A-86DD-C2400F7916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51" y="624800"/>
            <a:ext cx="5805264" cy="43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74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4"/>
            <a:ext cx="3574802" cy="1391797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Transfert des données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799D07-C2A9-4342-B56A-B459207B70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1" y="2068360"/>
            <a:ext cx="3574802" cy="29938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3B83B7-B039-164D-B299-9970F95B2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286" y="108445"/>
            <a:ext cx="4572000" cy="14861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B4B66C-99AD-D04B-954B-9D09FC36C4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256" y="1896597"/>
            <a:ext cx="3574802" cy="31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78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C033EE-72F7-EF47-B54B-AA6B2D6031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771550"/>
            <a:ext cx="3134794" cy="27620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655A93-4380-294A-BCCD-33D044F0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674" y="771550"/>
            <a:ext cx="5084688" cy="19105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44019D-4F8A-D44F-823D-3F1A62C91E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124" y="3306178"/>
            <a:ext cx="4932040" cy="15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33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équipement électronique, table, ordinateur&#10;&#10;Description générée automatiquement">
            <a:extLst>
              <a:ext uri="{FF2B5EF4-FFF2-40B4-BE49-F238E27FC236}">
                <a16:creationId xmlns:a16="http://schemas.microsoft.com/office/drawing/2014/main" id="{AC091A5D-B00D-7B43-996F-DABF02A73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-104608"/>
            <a:ext cx="6858000" cy="51435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9B9A59-2D09-0442-AF7A-E7B0493C6BA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 rot="20755377">
            <a:off x="1959148" y="2878566"/>
            <a:ext cx="5020054" cy="1042829"/>
          </a:xfrm>
          <a:prstGeom prst="rect">
            <a:avLst/>
          </a:prstGeom>
        </p:spPr>
        <p:txBody>
          <a:bodyPr wrap="square" lIns="57386" tIns="28692" rIns="57386" bIns="28692">
            <a:spAutoFit/>
          </a:bodyPr>
          <a:lstStyle/>
          <a:p>
            <a:pPr algn="ctr">
              <a:defRPr/>
            </a:pPr>
            <a: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Atelier Bureautique</a:t>
            </a:r>
            <a:br>
              <a:rPr lang="fr-FR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saison 2021/2022</a:t>
            </a:r>
            <a:endParaRPr lang="fr-FR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 descr="Une image contenant personne, homme, intérieur, signe&#10;&#10;Description générée automatiquement">
            <a:extLst>
              <a:ext uri="{FF2B5EF4-FFF2-40B4-BE49-F238E27FC236}">
                <a16:creationId xmlns:a16="http://schemas.microsoft.com/office/drawing/2014/main" id="{2769A337-F5CF-3C4C-9A0F-1F0004D6E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48" y="385677"/>
            <a:ext cx="1870343" cy="1053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78389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C1D7F3-4ADB-DE4B-9EDD-E230ACB84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6" y="843558"/>
            <a:ext cx="3676650" cy="14859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D28B80-FD3C-A349-82BD-36602B7672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097" y="994752"/>
            <a:ext cx="5090200" cy="3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0660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5395C8-E317-EB4A-87C9-F749D8F9F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844572"/>
            <a:ext cx="3980397" cy="32393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36C14C-EAC6-954D-BC77-52888C566B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901722"/>
            <a:ext cx="4242928" cy="31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98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5D6FF9-FF27-4B46-ADA1-D98D0CFCBD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6" y="195486"/>
            <a:ext cx="3931668" cy="3312368"/>
          </a:xfrm>
          <a:prstGeom prst="rect">
            <a:avLst/>
          </a:prstGeom>
        </p:spPr>
      </p:pic>
      <p:pic>
        <p:nvPicPr>
          <p:cNvPr id="6" name="Image 5" descr="Une image contenant texte, équipement électronique, ordinateur, intérieur&#10;&#10;Description générée automatiquement">
            <a:extLst>
              <a:ext uri="{FF2B5EF4-FFF2-40B4-BE49-F238E27FC236}">
                <a16:creationId xmlns:a16="http://schemas.microsoft.com/office/drawing/2014/main" id="{18AE06F1-CE38-7542-94D7-C912C4F741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725" y="1344870"/>
            <a:ext cx="4677139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491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Image 4" descr="Une image contenant texte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FC924125-3FEC-F14F-A668-6910281389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602809"/>
            <a:ext cx="5085184" cy="38138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9D64CA-FDEB-0843-BF4A-74C62A541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667" y="980851"/>
            <a:ext cx="3041234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893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endParaRPr lang="fr-FR" sz="36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181DDF-5647-2B4B-9024-423C26B59C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483518"/>
            <a:ext cx="6061048" cy="45457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E8783B-97B6-2F47-9E3E-F7ACADC058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33" y="1635646"/>
            <a:ext cx="3058955" cy="26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7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5856" y="105762"/>
            <a:ext cx="5328592" cy="80980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Test de Parallels Desktop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Image 4" descr="Une image contenant texte, moniteur, mur, intérieur&#10;&#10;Description générée automatiquement">
            <a:extLst>
              <a:ext uri="{FF2B5EF4-FFF2-40B4-BE49-F238E27FC236}">
                <a16:creationId xmlns:a16="http://schemas.microsoft.com/office/drawing/2014/main" id="{8A7C22EC-2BA2-474E-8B9A-54D03C1EBB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13097"/>
            <a:ext cx="2798151" cy="2098613"/>
          </a:xfrm>
          <a:prstGeom prst="rect">
            <a:avLst/>
          </a:prstGeom>
        </p:spPr>
      </p:pic>
      <p:pic>
        <p:nvPicPr>
          <p:cNvPr id="7" name="Image 6" descr="Une image contenant texte, portable, ordinateur, équipement électronique&#10;&#10;Description générée automatiquement">
            <a:extLst>
              <a:ext uri="{FF2B5EF4-FFF2-40B4-BE49-F238E27FC236}">
                <a16:creationId xmlns:a16="http://schemas.microsoft.com/office/drawing/2014/main" id="{2C814C0A-C781-E449-8BDA-987F75A2B9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138350"/>
            <a:ext cx="5109706" cy="38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344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Plus sur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2946">
            <a:off x="1710554" y="769224"/>
            <a:ext cx="6539444" cy="36758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58517" y="4025444"/>
            <a:ext cx="7792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https://www.cornil.com</a:t>
            </a:r>
            <a:endParaRPr lang="fr-FR" sz="4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39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/>
          </p:cNvSpPr>
          <p:nvPr/>
        </p:nvSpPr>
        <p:spPr bwMode="auto">
          <a:xfrm>
            <a:off x="0" y="4156203"/>
            <a:ext cx="9144000" cy="987297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gradFill rotWithShape="0">
            <a:gsLst>
              <a:gs pos="0">
                <a:srgbClr val="FFC0BE"/>
              </a:gs>
              <a:gs pos="100000">
                <a:srgbClr val="D1403C"/>
              </a:gs>
            </a:gsLst>
            <a:lin ang="5400000" scaled="1"/>
          </a:gradFill>
          <a:ln>
            <a:noFill/>
          </a:ln>
          <a:effectLst>
            <a:outerShdw blurRad="38100" dist="25399" dir="5400000" algn="ctr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fr-FR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3003"/>
            <a:ext cx="9145041" cy="43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/>
          </p:cNvSpPr>
          <p:nvPr/>
        </p:nvSpPr>
        <p:spPr bwMode="auto">
          <a:xfrm>
            <a:off x="0" y="4339829"/>
            <a:ext cx="9144000" cy="80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3912" tIns="23912" rIns="23912" bIns="23912"/>
          <a:lstStyle/>
          <a:p>
            <a:pPr algn="ctr"/>
            <a:r>
              <a:rPr lang="fr-FR" sz="42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iPad, iPhone, Mac, c’est au CILAC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30C4C9D-8CCA-094B-84A0-291E63BABF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0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9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029" y="4508372"/>
            <a:ext cx="8607206" cy="642726"/>
          </a:xfrm>
          <a:prstGeom prst="rect">
            <a:avLst/>
          </a:prstGeom>
        </p:spPr>
        <p:txBody>
          <a:bodyPr wrap="square" lIns="57389" tIns="28695" rIns="57389" bIns="28695">
            <a:spAutoFit/>
          </a:bodyPr>
          <a:lstStyle/>
          <a:p>
            <a:r>
              <a:rPr lang="fr-FR" sz="3800" dirty="0">
                <a:solidFill>
                  <a:srgbClr val="FF0000"/>
                </a:solidFill>
                <a:latin typeface="Verdana"/>
                <a:cs typeface="Verdana"/>
              </a:rPr>
              <a:t>https://</a:t>
            </a:r>
            <a:r>
              <a:rPr lang="fr-FR" sz="3800" dirty="0" err="1">
                <a:solidFill>
                  <a:srgbClr val="FF0000"/>
                </a:solidFill>
                <a:latin typeface="Verdana"/>
                <a:cs typeface="Verdana"/>
              </a:rPr>
              <a:t>cilaclamadeleine.org</a:t>
            </a:r>
            <a:endParaRPr lang="fr-FR" sz="3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CF103A-25EB-124B-BF46-0839D53F7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483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179453"/>
            <a:ext cx="8759098" cy="574984"/>
          </a:xfrm>
        </p:spPr>
        <p:txBody>
          <a:bodyPr/>
          <a:lstStyle/>
          <a:p>
            <a:endParaRPr lang="fr-FR" sz="23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536" cy="5143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7062" y="3977548"/>
            <a:ext cx="2739172" cy="11659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57397" tIns="28698" rIns="57397" bIns="28698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 Cilac est au CCA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35 rue St Joseph</a:t>
            </a:r>
          </a:p>
          <a:p>
            <a:r>
              <a:rPr lang="fr-FR" sz="2400" dirty="0">
                <a:solidFill>
                  <a:schemeClr val="bg1"/>
                </a:solidFill>
              </a:rPr>
              <a:t>59110 La Madeleine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 flipV="1">
            <a:off x="4420109" y="2305939"/>
            <a:ext cx="2658107" cy="1632838"/>
          </a:xfrm>
          <a:prstGeom prst="straightConnector1">
            <a:avLst/>
          </a:prstGeom>
          <a:solidFill>
            <a:srgbClr val="D7E2EE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340FE-D5F0-AC4F-801E-5C85D08EF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9C9C0-79C3-284B-BEEA-E214CCE4EF7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BB7135-3FF6-7742-AADC-6F6AC685340A}"/>
              </a:ext>
            </a:extLst>
          </p:cNvPr>
          <p:cNvSpPr txBox="1"/>
          <p:nvPr/>
        </p:nvSpPr>
        <p:spPr>
          <a:xfrm>
            <a:off x="225498" y="1298395"/>
            <a:ext cx="8389220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Ou à distance avec Microsoft Teams</a:t>
            </a:r>
          </a:p>
        </p:txBody>
      </p:sp>
    </p:spTree>
    <p:extLst>
      <p:ext uri="{BB962C8B-B14F-4D97-AF65-F5344CB8AC3E}">
        <p14:creationId xmlns:p14="http://schemas.microsoft.com/office/powerpoint/2010/main" val="4014890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C19C0A-6AF3-834A-A6EF-D1A83621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8" y="-236562"/>
            <a:ext cx="9125152" cy="502002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B304DAF-5520-A841-B912-DD1A543A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564FC1-F45D-BF46-9B71-CDE083884088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1F25DA-11AD-AA41-B141-9B3FAB0B8796}"/>
              </a:ext>
            </a:extLst>
          </p:cNvPr>
          <p:cNvSpPr/>
          <p:nvPr/>
        </p:nvSpPr>
        <p:spPr>
          <a:xfrm rot="1825664" flipH="1">
            <a:off x="7212258" y="632193"/>
            <a:ext cx="1834436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25" dirty="0">
                <a:solidFill>
                  <a:schemeClr val="bg1"/>
                </a:solidFill>
                <a:latin typeface="Script MT Bold" panose="03040602040607080904" pitchFamily="66" charset="77"/>
              </a:rPr>
              <a:t>Au programme</a:t>
            </a:r>
            <a:endParaRPr lang="fr-FR" sz="2025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5071C3-1916-4843-8F85-AC185169E5A6}"/>
              </a:ext>
            </a:extLst>
          </p:cNvPr>
          <p:cNvSpPr txBox="1"/>
          <p:nvPr/>
        </p:nvSpPr>
        <p:spPr>
          <a:xfrm>
            <a:off x="670511" y="585192"/>
            <a:ext cx="646331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  <a:latin typeface="Script MT Bold" panose="03040602040607080904" pitchFamily="66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F47099-C324-BA42-BA63-B04FF681657F}"/>
              </a:ext>
            </a:extLst>
          </p:cNvPr>
          <p:cNvSpPr txBox="1"/>
          <p:nvPr/>
        </p:nvSpPr>
        <p:spPr>
          <a:xfrm>
            <a:off x="1258640" y="-1194486"/>
            <a:ext cx="184731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62520D-F290-5D4D-9C09-7576D00F0A60}"/>
              </a:ext>
            </a:extLst>
          </p:cNvPr>
          <p:cNvSpPr txBox="1"/>
          <p:nvPr/>
        </p:nvSpPr>
        <p:spPr>
          <a:xfrm>
            <a:off x="441445" y="360040"/>
            <a:ext cx="852989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Démarrage depuis un disque externe.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Autoriser un utilisateur.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Assistant Migration depuis un disque Monterey.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Choix du disque à transférer.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Sélection des données à transférer.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bg1"/>
                </a:solidFill>
                <a:latin typeface="Script MT Bold" panose="03040602040607080904" pitchFamily="66" charset="77"/>
              </a:rPr>
              <a:t>Transfert des données.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sz="3200" dirty="0">
              <a:solidFill>
                <a:schemeClr val="bg1"/>
              </a:solidFill>
              <a:latin typeface="Script MT Bold" panose="03040602040607080904" pitchFamily="66" charset="77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FR" sz="3200" dirty="0">
              <a:solidFill>
                <a:schemeClr val="bg1"/>
              </a:solidFill>
              <a:latin typeface="Script MT Bold" panose="030406020406070809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644776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825"/>
            <a:ext cx="9144000" cy="574984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Verdana"/>
                <a:cs typeface="Verdana"/>
              </a:rPr>
              <a:t>Changement de disque de démarrage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A1061C-B994-CA4B-A7CD-8983B78B9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97" y="771550"/>
            <a:ext cx="8562649" cy="27363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57C8B9A-9D4C-AB4A-8A5E-91955F304BC2}"/>
              </a:ext>
            </a:extLst>
          </p:cNvPr>
          <p:cNvSpPr txBox="1"/>
          <p:nvPr/>
        </p:nvSpPr>
        <p:spPr>
          <a:xfrm>
            <a:off x="1264426" y="4155926"/>
            <a:ext cx="184731" cy="49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36058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976864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Changement de disque de démarrage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2F6568-38AF-5A42-853C-084FB3C64B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52" y="754346"/>
            <a:ext cx="5979101" cy="41843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84A3C8-B3DC-A24C-866F-DBE163C22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817" y="1573466"/>
            <a:ext cx="1968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6778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0112" y="27825"/>
            <a:ext cx="3346122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Mot de passe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Image 4" descr="Une image contenant texte, équipement électronique, capture d’écran&#10;&#10;Description générée automatiquement">
            <a:extLst>
              <a:ext uri="{FF2B5EF4-FFF2-40B4-BE49-F238E27FC236}">
                <a16:creationId xmlns:a16="http://schemas.microsoft.com/office/drawing/2014/main" id="{324E406B-5B3F-FC4A-B02D-9421C2C4C2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77" y="506320"/>
            <a:ext cx="5903480" cy="44276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FCFB95-5C1F-6A49-9126-FE3A379DCD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707654"/>
            <a:ext cx="4743566" cy="27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8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Redémarrage T5-Monterey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982653-496E-8247-9843-12F16A5022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88" y="1014393"/>
            <a:ext cx="6339910" cy="311471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A17CD3-70A9-C44A-B6F3-DC4FE23D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618" y="1923678"/>
            <a:ext cx="3486616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54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136" y="27825"/>
            <a:ext cx="8759098" cy="574984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Verdana"/>
                <a:cs typeface="Verdana"/>
              </a:rPr>
              <a:t>Autoriser un utilisateur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4B69CE-679C-9D4D-995F-8B90FEFCE3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08746" y="4830123"/>
            <a:ext cx="241102" cy="207615"/>
          </a:xfrm>
        </p:spPr>
        <p:txBody>
          <a:bodyPr/>
          <a:lstStyle/>
          <a:p>
            <a:fld id="{29A9C9C0-79C3-284B-BEEA-E214CCE4EF7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FAA226-BF22-2B46-92C2-3CADE6D67E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39" y="782519"/>
            <a:ext cx="2739067" cy="38678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6D3C6F-28D8-D241-AC8C-68CC5CCCD2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8" y="782519"/>
            <a:ext cx="5594545" cy="31478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E23FCC-9356-864C-9FEE-FC6011757ED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949146"/>
            <a:ext cx="4355976" cy="12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8E0E2"/>
      </a:accent1>
      <a:accent2>
        <a:srgbClr val="333399"/>
      </a:accent2>
      <a:accent3>
        <a:srgbClr val="FFFFFF"/>
      </a:accent3>
      <a:accent4>
        <a:srgbClr val="000000"/>
      </a:accent4>
      <a:accent5>
        <a:srgbClr val="D8EDEE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Times"/>
        <a:ea typeface="ヒラギノ明朝 Pro W3"/>
        <a:cs typeface="ヒラギノ明朝 Pro W3"/>
      </a:majorFont>
      <a:minorFont>
        <a:latin typeface="Times"/>
        <a:ea typeface="ヒラギノ明朝 Pro W3"/>
        <a:cs typeface="ヒラギノ明朝 Pro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7E2EE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Bradley Hand ITC TT-Bold" pitchFamily="-111" charset="0"/>
            <a:ea typeface="ヒラギノ角ゴ Pro W6" pitchFamily="-111" charset="-128"/>
            <a:cs typeface="ヒラギノ角ゴ Pro W6" pitchFamily="-111" charset="-128"/>
            <a:sym typeface="Bradley Hand ITC TT-Bold" pitchFamily="-111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cilac-bur-modele.potx" id="{811AB91A-5D66-2544-A277-862EC473D47A}" vid="{E2350AEF-773A-764D-A2A5-F8C8840CB345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</TotalTime>
  <Words>937</Words>
  <Application>Microsoft Macintosh PowerPoint</Application>
  <PresentationFormat>Affichage à l'écran (16:9)</PresentationFormat>
  <Paragraphs>200</Paragraphs>
  <Slides>39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7" baseType="lpstr">
      <vt:lpstr>Arial</vt:lpstr>
      <vt:lpstr>Bradley Hand ITC TT-Bold</vt:lpstr>
      <vt:lpstr>Helvetica</vt:lpstr>
      <vt:lpstr>Lucida Grande</vt:lpstr>
      <vt:lpstr>Script MT Bold</vt:lpstr>
      <vt:lpstr>Times</vt:lpstr>
      <vt:lpstr>Verdana</vt:lpstr>
      <vt:lpstr>Nouvelle présentation</vt:lpstr>
      <vt:lpstr>Présentation PowerPoint</vt:lpstr>
      <vt:lpstr>Présentation PowerPoint</vt:lpstr>
      <vt:lpstr>Présentation PowerPoint</vt:lpstr>
      <vt:lpstr>Présentation PowerPoint</vt:lpstr>
      <vt:lpstr>Changement de disque de démarrage</vt:lpstr>
      <vt:lpstr>Changement de disque de démarrage</vt:lpstr>
      <vt:lpstr>Mot de passe</vt:lpstr>
      <vt:lpstr>Redémarrage T5-Monterey</vt:lpstr>
      <vt:lpstr>Autoriser un utilisateur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L’assistant migration sous Monterey</vt:lpstr>
      <vt:lpstr>Présentation PowerPoint</vt:lpstr>
      <vt:lpstr>Présentation PowerPoint</vt:lpstr>
      <vt:lpstr>Présentation PowerPoint</vt:lpstr>
      <vt:lpstr>Assistant migration depuis un Mac</vt:lpstr>
      <vt:lpstr>Choix du disque à transférer</vt:lpstr>
      <vt:lpstr>Sélection des données à transférer</vt:lpstr>
      <vt:lpstr>Présentation PowerPoint</vt:lpstr>
      <vt:lpstr>Présentation PowerPoint</vt:lpstr>
      <vt:lpstr>Présentation PowerPoint</vt:lpstr>
      <vt:lpstr>Présentation PowerPoint</vt:lpstr>
      <vt:lpstr>Transfert des données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Test de Parallels Desktop</vt:lpstr>
      <vt:lpstr>Plus sur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Cornil</dc:creator>
  <cp:lastModifiedBy>Yves Cornil</cp:lastModifiedBy>
  <cp:revision>42</cp:revision>
  <cp:lastPrinted>2022-01-24T13:33:23Z</cp:lastPrinted>
  <dcterms:created xsi:type="dcterms:W3CDTF">2020-08-27T13:06:58Z</dcterms:created>
  <dcterms:modified xsi:type="dcterms:W3CDTF">2022-01-24T13:33:35Z</dcterms:modified>
</cp:coreProperties>
</file>