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1074" r:id="rId2"/>
    <p:sldId id="647" r:id="rId3"/>
    <p:sldId id="884" r:id="rId4"/>
    <p:sldId id="1091" r:id="rId5"/>
    <p:sldId id="1132" r:id="rId6"/>
    <p:sldId id="1129" r:id="rId7"/>
    <p:sldId id="1130" r:id="rId8"/>
    <p:sldId id="1131" r:id="rId9"/>
    <p:sldId id="659" r:id="rId10"/>
    <p:sldId id="1078" r:id="rId11"/>
    <p:sldId id="1079" r:id="rId12"/>
    <p:sldId id="1080" r:id="rId13"/>
    <p:sldId id="1081" r:id="rId14"/>
    <p:sldId id="1082" r:id="rId15"/>
    <p:sldId id="1083" r:id="rId16"/>
    <p:sldId id="1084" r:id="rId17"/>
    <p:sldId id="1085" r:id="rId18"/>
    <p:sldId id="1086" r:id="rId19"/>
    <p:sldId id="1087" r:id="rId20"/>
    <p:sldId id="1088" r:id="rId21"/>
    <p:sldId id="1089" r:id="rId22"/>
    <p:sldId id="1090" r:id="rId23"/>
    <p:sldId id="1092" r:id="rId24"/>
    <p:sldId id="1093" r:id="rId25"/>
    <p:sldId id="1094" r:id="rId26"/>
    <p:sldId id="1099" r:id="rId27"/>
    <p:sldId id="1096" r:id="rId28"/>
    <p:sldId id="1097" r:id="rId29"/>
    <p:sldId id="1098" r:id="rId30"/>
    <p:sldId id="1100" r:id="rId31"/>
    <p:sldId id="1101" r:id="rId32"/>
    <p:sldId id="1102" r:id="rId33"/>
    <p:sldId id="1103" r:id="rId34"/>
    <p:sldId id="1104" r:id="rId35"/>
    <p:sldId id="1105" r:id="rId36"/>
    <p:sldId id="1106" r:id="rId37"/>
    <p:sldId id="1107" r:id="rId38"/>
    <p:sldId id="1108" r:id="rId39"/>
    <p:sldId id="1109" r:id="rId40"/>
    <p:sldId id="1110" r:id="rId41"/>
    <p:sldId id="1111" r:id="rId42"/>
    <p:sldId id="1112" r:id="rId43"/>
    <p:sldId id="1113" r:id="rId44"/>
    <p:sldId id="1114" r:id="rId45"/>
    <p:sldId id="1115" r:id="rId46"/>
    <p:sldId id="1122" r:id="rId47"/>
    <p:sldId id="1116" r:id="rId48"/>
    <p:sldId id="1117" r:id="rId49"/>
    <p:sldId id="1118" r:id="rId50"/>
    <p:sldId id="1119" r:id="rId51"/>
    <p:sldId id="1120" r:id="rId52"/>
    <p:sldId id="1121" r:id="rId53"/>
    <p:sldId id="1123" r:id="rId54"/>
    <p:sldId id="1133" r:id="rId55"/>
    <p:sldId id="1134" r:id="rId56"/>
    <p:sldId id="1135" r:id="rId57"/>
    <p:sldId id="1136" r:id="rId58"/>
    <p:sldId id="1137" r:id="rId59"/>
    <p:sldId id="1138" r:id="rId60"/>
    <p:sldId id="1139" r:id="rId61"/>
    <p:sldId id="1140" r:id="rId62"/>
    <p:sldId id="1141" r:id="rId63"/>
    <p:sldId id="1142" r:id="rId64"/>
    <p:sldId id="1143" r:id="rId65"/>
    <p:sldId id="1144" r:id="rId66"/>
    <p:sldId id="1145" r:id="rId67"/>
    <p:sldId id="1146" r:id="rId68"/>
    <p:sldId id="1147" r:id="rId69"/>
    <p:sldId id="1148" r:id="rId70"/>
    <p:sldId id="1149" r:id="rId71"/>
    <p:sldId id="1150" r:id="rId72"/>
    <p:sldId id="1154" r:id="rId73"/>
    <p:sldId id="1155" r:id="rId74"/>
    <p:sldId id="1156" r:id="rId75"/>
    <p:sldId id="1157" r:id="rId76"/>
    <p:sldId id="1158" r:id="rId77"/>
    <p:sldId id="1159" r:id="rId78"/>
    <p:sldId id="1151" r:id="rId79"/>
    <p:sldId id="1076" r:id="rId80"/>
    <p:sldId id="1077" r:id="rId81"/>
    <p:sldId id="597" r:id="rId82"/>
    <p:sldId id="598" r:id="rId83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1pPr>
    <a:lvl2pPr marL="286966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2pPr>
    <a:lvl3pPr marL="573931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3pPr>
    <a:lvl4pPr marL="860897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4pPr>
    <a:lvl5pPr marL="1147862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5pPr>
    <a:lvl6pPr marL="1434829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6pPr>
    <a:lvl7pPr marL="1721794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7pPr>
    <a:lvl8pPr marL="2008760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8pPr>
    <a:lvl9pPr marL="2295725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FF112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B0FCE8-419E-CB48-9A4A-F6E879BBF554}" v="231" dt="2021-06-13T18:23:01.8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 autoAdjust="0"/>
    <p:restoredTop sz="88440" autoAdjust="0"/>
  </p:normalViewPr>
  <p:slideViewPr>
    <p:cSldViewPr>
      <p:cViewPr varScale="1">
        <p:scale>
          <a:sx n="146" d="100"/>
          <a:sy n="146" d="100"/>
        </p:scale>
        <p:origin x="1168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92"/>
    </p:cViewPr>
  </p:sorterViewPr>
  <p:notesViewPr>
    <p:cSldViewPr snapToObjects="1">
      <p:cViewPr varScale="1">
        <p:scale>
          <a:sx n="93" d="100"/>
          <a:sy n="93" d="100"/>
        </p:scale>
        <p:origin x="-279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6/11/relationships/changesInfo" Target="changesInfos/changesInfo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ves Cornil" userId="5cba4fa6ec828dc6" providerId="LiveId" clId="{F7B0FCE8-419E-CB48-9A4A-F6E879BBF554}"/>
    <pc:docChg chg="undo custSel addSld delSld modSld sldOrd">
      <pc:chgData name="Yves Cornil" userId="5cba4fa6ec828dc6" providerId="LiveId" clId="{F7B0FCE8-419E-CB48-9A4A-F6E879BBF554}" dt="2021-06-13T18:19:53.866" v="1391" actId="1076"/>
      <pc:docMkLst>
        <pc:docMk/>
      </pc:docMkLst>
      <pc:sldChg chg="modSp">
        <pc:chgData name="Yves Cornil" userId="5cba4fa6ec828dc6" providerId="LiveId" clId="{F7B0FCE8-419E-CB48-9A4A-F6E879BBF554}" dt="2021-06-13T12:57:34.066" v="13" actId="20577"/>
        <pc:sldMkLst>
          <pc:docMk/>
          <pc:sldMk cId="3224091232" sldId="647"/>
        </pc:sldMkLst>
        <pc:spChg chg="mod">
          <ac:chgData name="Yves Cornil" userId="5cba4fa6ec828dc6" providerId="LiveId" clId="{F7B0FCE8-419E-CB48-9A4A-F6E879BBF554}" dt="2021-06-13T12:57:34.066" v="13" actId="20577"/>
          <ac:spMkLst>
            <pc:docMk/>
            <pc:sldMk cId="3224091232" sldId="647"/>
            <ac:spMk id="9" creationId="{00000000-0000-0000-0000-000000000000}"/>
          </ac:spMkLst>
        </pc:spChg>
      </pc:sldChg>
      <pc:sldChg chg="addSp delSp modSp add del mod">
        <pc:chgData name="Yves Cornil" userId="5cba4fa6ec828dc6" providerId="LiveId" clId="{F7B0FCE8-419E-CB48-9A4A-F6E879BBF554}" dt="2021-06-13T13:02:50.408" v="88" actId="207"/>
        <pc:sldMkLst>
          <pc:docMk/>
          <pc:sldMk cId="1692703220" sldId="659"/>
        </pc:sldMkLst>
        <pc:spChg chg="del">
          <ac:chgData name="Yves Cornil" userId="5cba4fa6ec828dc6" providerId="LiveId" clId="{F7B0FCE8-419E-CB48-9A4A-F6E879BBF554}" dt="2021-06-13T13:00:49.855" v="20" actId="26606"/>
          <ac:spMkLst>
            <pc:docMk/>
            <pc:sldMk cId="1692703220" sldId="659"/>
            <ac:spMk id="2" creationId="{00000000-0000-0000-0000-000000000000}"/>
          </ac:spMkLst>
        </pc:spChg>
        <pc:spChg chg="mod ord">
          <ac:chgData name="Yves Cornil" userId="5cba4fa6ec828dc6" providerId="LiveId" clId="{F7B0FCE8-419E-CB48-9A4A-F6E879BBF554}" dt="2021-06-13T13:00:49.855" v="20" actId="26606"/>
          <ac:spMkLst>
            <pc:docMk/>
            <pc:sldMk cId="1692703220" sldId="659"/>
            <ac:spMk id="4" creationId="{9544E577-B8E9-0843-AFC7-5073B6BBB938}"/>
          </ac:spMkLst>
        </pc:spChg>
        <pc:spChg chg="add mod">
          <ac:chgData name="Yves Cornil" userId="5cba4fa6ec828dc6" providerId="LiveId" clId="{F7B0FCE8-419E-CB48-9A4A-F6E879BBF554}" dt="2021-06-13T13:02:50.408" v="88" actId="207"/>
          <ac:spMkLst>
            <pc:docMk/>
            <pc:sldMk cId="1692703220" sldId="659"/>
            <ac:spMk id="10" creationId="{AC8061BF-9B4C-4B70-807A-B2CA81B79010}"/>
          </ac:spMkLst>
        </pc:spChg>
        <pc:picChg chg="add mod">
          <ac:chgData name="Yves Cornil" userId="5cba4fa6ec828dc6" providerId="LiveId" clId="{F7B0FCE8-419E-CB48-9A4A-F6E879BBF554}" dt="2021-06-13T13:00:49.855" v="20" actId="26606"/>
          <ac:picMkLst>
            <pc:docMk/>
            <pc:sldMk cId="1692703220" sldId="659"/>
            <ac:picMk id="5" creationId="{80AC6AA1-A0E5-8B40-85A4-A211F05FE1CD}"/>
          </ac:picMkLst>
        </pc:picChg>
      </pc:sldChg>
      <pc:sldChg chg="addSp delSp modSp mod">
        <pc:chgData name="Yves Cornil" userId="5cba4fa6ec828dc6" providerId="LiveId" clId="{F7B0FCE8-419E-CB48-9A4A-F6E879BBF554}" dt="2021-06-13T18:19:53.866" v="1391" actId="1076"/>
        <pc:sldMkLst>
          <pc:docMk/>
          <pc:sldMk cId="1136447769" sldId="884"/>
        </pc:sldMkLst>
        <pc:spChg chg="add mod">
          <ac:chgData name="Yves Cornil" userId="5cba4fa6ec828dc6" providerId="LiveId" clId="{F7B0FCE8-419E-CB48-9A4A-F6E879BBF554}" dt="2021-06-13T18:19:53.866" v="1391" actId="1076"/>
          <ac:spMkLst>
            <pc:docMk/>
            <pc:sldMk cId="1136447769" sldId="884"/>
            <ac:spMk id="5" creationId="{AC28BA37-2341-BC49-AFFE-AB0B285F3FC0}"/>
          </ac:spMkLst>
        </pc:spChg>
        <pc:spChg chg="del mod">
          <ac:chgData name="Yves Cornil" userId="5cba4fa6ec828dc6" providerId="LiveId" clId="{F7B0FCE8-419E-CB48-9A4A-F6E879BBF554}" dt="2021-06-13T13:03:29.080" v="91"/>
          <ac:spMkLst>
            <pc:docMk/>
            <pc:sldMk cId="1136447769" sldId="884"/>
            <ac:spMk id="5" creationId="{BD5157B8-801C-1B48-85CE-EA2AA966699D}"/>
          </ac:spMkLst>
        </pc:spChg>
      </pc:sldChg>
      <pc:sldChg chg="modSp mod modAnim">
        <pc:chgData name="Yves Cornil" userId="5cba4fa6ec828dc6" providerId="LiveId" clId="{F7B0FCE8-419E-CB48-9A4A-F6E879BBF554}" dt="2021-06-13T16:29:40.515" v="923" actId="20577"/>
        <pc:sldMkLst>
          <pc:docMk/>
          <pc:sldMk cId="3126134586" sldId="1074"/>
        </pc:sldMkLst>
        <pc:spChg chg="mod">
          <ac:chgData name="Yves Cornil" userId="5cba4fa6ec828dc6" providerId="LiveId" clId="{F7B0FCE8-419E-CB48-9A4A-F6E879BBF554}" dt="2021-06-13T12:57:01.508" v="11" actId="20577"/>
          <ac:spMkLst>
            <pc:docMk/>
            <pc:sldMk cId="3126134586" sldId="1074"/>
            <ac:spMk id="5" creationId="{00000000-0000-0000-0000-000000000000}"/>
          </ac:spMkLst>
        </pc:spChg>
        <pc:spChg chg="mod">
          <ac:chgData name="Yves Cornil" userId="5cba4fa6ec828dc6" providerId="LiveId" clId="{F7B0FCE8-419E-CB48-9A4A-F6E879BBF554}" dt="2021-06-13T16:29:32.934" v="917" actId="20577"/>
          <ac:spMkLst>
            <pc:docMk/>
            <pc:sldMk cId="3126134586" sldId="1074"/>
            <ac:spMk id="6" creationId="{00000000-0000-0000-0000-000000000000}"/>
          </ac:spMkLst>
        </pc:spChg>
        <pc:spChg chg="mod">
          <ac:chgData name="Yves Cornil" userId="5cba4fa6ec828dc6" providerId="LiveId" clId="{F7B0FCE8-419E-CB48-9A4A-F6E879BBF554}" dt="2021-06-13T16:29:40.515" v="923" actId="20577"/>
          <ac:spMkLst>
            <pc:docMk/>
            <pc:sldMk cId="3126134586" sldId="1074"/>
            <ac:spMk id="7" creationId="{00000000-0000-0000-0000-000000000000}"/>
          </ac:spMkLst>
        </pc:spChg>
      </pc:sldChg>
      <pc:sldChg chg="addSp modSp add mod modNotesTx">
        <pc:chgData name="Yves Cornil" userId="5cba4fa6ec828dc6" providerId="LiveId" clId="{F7B0FCE8-419E-CB48-9A4A-F6E879BBF554}" dt="2021-06-13T17:59:27.053" v="1105" actId="14100"/>
        <pc:sldMkLst>
          <pc:docMk/>
          <pc:sldMk cId="1320785500" sldId="1078"/>
        </pc:sldMkLst>
        <pc:spChg chg="mod">
          <ac:chgData name="Yves Cornil" userId="5cba4fa6ec828dc6" providerId="LiveId" clId="{F7B0FCE8-419E-CB48-9A4A-F6E879BBF554}" dt="2021-06-13T13:03:48.801" v="117" actId="20577"/>
          <ac:spMkLst>
            <pc:docMk/>
            <pc:sldMk cId="1320785500" sldId="1078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7:59:27.053" v="1105" actId="14100"/>
          <ac:picMkLst>
            <pc:docMk/>
            <pc:sldMk cId="1320785500" sldId="1078"/>
            <ac:picMk id="5" creationId="{D491E1BE-A177-1F4A-B38D-F3603D8A1D17}"/>
          </ac:picMkLst>
        </pc:picChg>
      </pc:sldChg>
      <pc:sldChg chg="addSp delSp modSp add mod modAnim">
        <pc:chgData name="Yves Cornil" userId="5cba4fa6ec828dc6" providerId="LiveId" clId="{F7B0FCE8-419E-CB48-9A4A-F6E879BBF554}" dt="2021-06-13T14:18:12.476" v="146" actId="20577"/>
        <pc:sldMkLst>
          <pc:docMk/>
          <pc:sldMk cId="3031654655" sldId="1079"/>
        </pc:sldMkLst>
        <pc:spChg chg="del mod">
          <ac:chgData name="Yves Cornil" userId="5cba4fa6ec828dc6" providerId="LiveId" clId="{F7B0FCE8-419E-CB48-9A4A-F6E879BBF554}" dt="2021-06-13T14:16:32.561" v="131" actId="478"/>
          <ac:spMkLst>
            <pc:docMk/>
            <pc:sldMk cId="3031654655" sldId="1079"/>
            <ac:spMk id="2" creationId="{00000000-0000-0000-0000-000000000000}"/>
          </ac:spMkLst>
        </pc:spChg>
        <pc:spChg chg="add mod">
          <ac:chgData name="Yves Cornil" userId="5cba4fa6ec828dc6" providerId="LiveId" clId="{F7B0FCE8-419E-CB48-9A4A-F6E879BBF554}" dt="2021-06-13T14:18:12.476" v="146" actId="20577"/>
          <ac:spMkLst>
            <pc:docMk/>
            <pc:sldMk cId="3031654655" sldId="1079"/>
            <ac:spMk id="7" creationId="{640A2C0B-7461-2343-A5B5-618E1304DBDA}"/>
          </ac:spMkLst>
        </pc:spChg>
        <pc:picChg chg="add mod">
          <ac:chgData name="Yves Cornil" userId="5cba4fa6ec828dc6" providerId="LiveId" clId="{F7B0FCE8-419E-CB48-9A4A-F6E879BBF554}" dt="2021-06-13T14:18:00.124" v="137" actId="1076"/>
          <ac:picMkLst>
            <pc:docMk/>
            <pc:sldMk cId="3031654655" sldId="1079"/>
            <ac:picMk id="5" creationId="{4F7F9036-5280-874C-A0AC-B0C26841FC40}"/>
          </ac:picMkLst>
        </pc:picChg>
        <pc:picChg chg="add mod">
          <ac:chgData name="Yves Cornil" userId="5cba4fa6ec828dc6" providerId="LiveId" clId="{F7B0FCE8-419E-CB48-9A4A-F6E879BBF554}" dt="2021-06-13T14:18:03.350" v="138" actId="1076"/>
          <ac:picMkLst>
            <pc:docMk/>
            <pc:sldMk cId="3031654655" sldId="1079"/>
            <ac:picMk id="6" creationId="{5435C7B0-049D-704F-8B08-384E9AB544EB}"/>
          </ac:picMkLst>
        </pc:picChg>
      </pc:sldChg>
      <pc:sldChg chg="addSp modSp add mod replId modNotesTx">
        <pc:chgData name="Yves Cornil" userId="5cba4fa6ec828dc6" providerId="LiveId" clId="{F7B0FCE8-419E-CB48-9A4A-F6E879BBF554}" dt="2021-06-13T18:00:10.906" v="1109" actId="14100"/>
        <pc:sldMkLst>
          <pc:docMk/>
          <pc:sldMk cId="3727588803" sldId="1080"/>
        </pc:sldMkLst>
        <pc:spChg chg="mod">
          <ac:chgData name="Yves Cornil" userId="5cba4fa6ec828dc6" providerId="LiveId" clId="{F7B0FCE8-419E-CB48-9A4A-F6E879BBF554}" dt="2021-06-13T14:18:46.597" v="162" actId="20577"/>
          <ac:spMkLst>
            <pc:docMk/>
            <pc:sldMk cId="3727588803" sldId="1080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8:00:10.906" v="1109" actId="14100"/>
          <ac:picMkLst>
            <pc:docMk/>
            <pc:sldMk cId="3727588803" sldId="1080"/>
            <ac:picMk id="5" creationId="{ABE11FB9-31E9-B641-84E7-7A08E4C97703}"/>
          </ac:picMkLst>
        </pc:picChg>
        <pc:picChg chg="add mod">
          <ac:chgData name="Yves Cornil" userId="5cba4fa6ec828dc6" providerId="LiveId" clId="{F7B0FCE8-419E-CB48-9A4A-F6E879BBF554}" dt="2021-06-13T18:00:05.094" v="1108" actId="14100"/>
          <ac:picMkLst>
            <pc:docMk/>
            <pc:sldMk cId="3727588803" sldId="1080"/>
            <ac:picMk id="6" creationId="{EFAE0C95-35BB-484E-BA4C-B7BE0C4C4B75}"/>
          </ac:picMkLst>
        </pc:picChg>
        <pc:picChg chg="add mod">
          <ac:chgData name="Yves Cornil" userId="5cba4fa6ec828dc6" providerId="LiveId" clId="{F7B0FCE8-419E-CB48-9A4A-F6E879BBF554}" dt="2021-06-13T14:23:21.336" v="174" actId="1076"/>
          <ac:picMkLst>
            <pc:docMk/>
            <pc:sldMk cId="3727588803" sldId="1080"/>
            <ac:picMk id="7" creationId="{374009CC-1B7F-D142-90D5-45A7B509D560}"/>
          </ac:picMkLst>
        </pc:picChg>
      </pc:sldChg>
      <pc:sldChg chg="addSp modSp add mod modNotesTx">
        <pc:chgData name="Yves Cornil" userId="5cba4fa6ec828dc6" providerId="LiveId" clId="{F7B0FCE8-419E-CB48-9A4A-F6E879BBF554}" dt="2021-06-13T14:26:01.347" v="206" actId="120"/>
        <pc:sldMkLst>
          <pc:docMk/>
          <pc:sldMk cId="3224081708" sldId="1081"/>
        </pc:sldMkLst>
        <pc:spChg chg="mod">
          <ac:chgData name="Yves Cornil" userId="5cba4fa6ec828dc6" providerId="LiveId" clId="{F7B0FCE8-419E-CB48-9A4A-F6E879BBF554}" dt="2021-06-13T14:25:14.423" v="204" actId="20577"/>
          <ac:spMkLst>
            <pc:docMk/>
            <pc:sldMk cId="3224081708" sldId="1081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4:24:44.730" v="182" actId="14100"/>
          <ac:picMkLst>
            <pc:docMk/>
            <pc:sldMk cId="3224081708" sldId="1081"/>
            <ac:picMk id="5" creationId="{6A476FBE-F724-BD41-AF42-B966F86284AE}"/>
          </ac:picMkLst>
        </pc:picChg>
        <pc:picChg chg="add mod">
          <ac:chgData name="Yves Cornil" userId="5cba4fa6ec828dc6" providerId="LiveId" clId="{F7B0FCE8-419E-CB48-9A4A-F6E879BBF554}" dt="2021-06-13T14:24:51.924" v="184" actId="14100"/>
          <ac:picMkLst>
            <pc:docMk/>
            <pc:sldMk cId="3224081708" sldId="1081"/>
            <ac:picMk id="6" creationId="{566D18F5-F932-FF48-829E-EE3088BF7019}"/>
          </ac:picMkLst>
        </pc:picChg>
        <pc:picChg chg="add mod">
          <ac:chgData name="Yves Cornil" userId="5cba4fa6ec828dc6" providerId="LiveId" clId="{F7B0FCE8-419E-CB48-9A4A-F6E879BBF554}" dt="2021-06-13T14:25:01.689" v="186" actId="14100"/>
          <ac:picMkLst>
            <pc:docMk/>
            <pc:sldMk cId="3224081708" sldId="1081"/>
            <ac:picMk id="7" creationId="{376006FF-84C4-6144-929E-D62AAF7065A9}"/>
          </ac:picMkLst>
        </pc:picChg>
      </pc:sldChg>
      <pc:sldChg chg="addSp delSp modSp add mod replId modNotesTx">
        <pc:chgData name="Yves Cornil" userId="5cba4fa6ec828dc6" providerId="LiveId" clId="{F7B0FCE8-419E-CB48-9A4A-F6E879BBF554}" dt="2021-06-13T14:27:29.940" v="233" actId="20577"/>
        <pc:sldMkLst>
          <pc:docMk/>
          <pc:sldMk cId="2529972887" sldId="1082"/>
        </pc:sldMkLst>
        <pc:spChg chg="mod">
          <ac:chgData name="Yves Cornil" userId="5cba4fa6ec828dc6" providerId="LiveId" clId="{F7B0FCE8-419E-CB48-9A4A-F6E879BBF554}" dt="2021-06-13T14:27:29.940" v="233" actId="20577"/>
          <ac:spMkLst>
            <pc:docMk/>
            <pc:sldMk cId="2529972887" sldId="1082"/>
            <ac:spMk id="2" creationId="{00000000-0000-0000-0000-000000000000}"/>
          </ac:spMkLst>
        </pc:spChg>
        <pc:spChg chg="add del mod">
          <ac:chgData name="Yves Cornil" userId="5cba4fa6ec828dc6" providerId="LiveId" clId="{F7B0FCE8-419E-CB48-9A4A-F6E879BBF554}" dt="2021-06-13T14:27:07.721" v="213" actId="478"/>
          <ac:spMkLst>
            <pc:docMk/>
            <pc:sldMk cId="2529972887" sldId="1082"/>
            <ac:spMk id="3" creationId="{D44B187E-3204-AF40-80C8-0F583BEADE4C}"/>
          </ac:spMkLst>
        </pc:spChg>
        <pc:picChg chg="add mod">
          <ac:chgData name="Yves Cornil" userId="5cba4fa6ec828dc6" providerId="LiveId" clId="{F7B0FCE8-419E-CB48-9A4A-F6E879BBF554}" dt="2021-06-13T14:26:31.728" v="209" actId="14100"/>
          <ac:picMkLst>
            <pc:docMk/>
            <pc:sldMk cId="2529972887" sldId="1082"/>
            <ac:picMk id="5" creationId="{006FAB0B-1BF3-E548-AAB7-6CFBB878DF66}"/>
          </ac:picMkLst>
        </pc:picChg>
      </pc:sldChg>
      <pc:sldChg chg="addSp modSp add mod replId modNotesTx">
        <pc:chgData name="Yves Cornil" userId="5cba4fa6ec828dc6" providerId="LiveId" clId="{F7B0FCE8-419E-CB48-9A4A-F6E879BBF554}" dt="2021-06-13T14:34:11.889" v="257"/>
        <pc:sldMkLst>
          <pc:docMk/>
          <pc:sldMk cId="204375698" sldId="1083"/>
        </pc:sldMkLst>
        <pc:spChg chg="mod">
          <ac:chgData name="Yves Cornil" userId="5cba4fa6ec828dc6" providerId="LiveId" clId="{F7B0FCE8-419E-CB48-9A4A-F6E879BBF554}" dt="2021-06-13T14:28:34.340" v="243" actId="14100"/>
          <ac:spMkLst>
            <pc:docMk/>
            <pc:sldMk cId="204375698" sldId="1083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4:29:03.560" v="246" actId="14100"/>
          <ac:picMkLst>
            <pc:docMk/>
            <pc:sldMk cId="204375698" sldId="1083"/>
            <ac:picMk id="5" creationId="{6CC01EFD-B05C-AC46-85CD-CB02F834B474}"/>
          </ac:picMkLst>
        </pc:picChg>
        <pc:picChg chg="add mod">
          <ac:chgData name="Yves Cornil" userId="5cba4fa6ec828dc6" providerId="LiveId" clId="{F7B0FCE8-419E-CB48-9A4A-F6E879BBF554}" dt="2021-06-13T14:29:57.288" v="253" actId="14100"/>
          <ac:picMkLst>
            <pc:docMk/>
            <pc:sldMk cId="204375698" sldId="1083"/>
            <ac:picMk id="6" creationId="{BA9853C9-CEF1-CC43-B567-5149D164DA6C}"/>
          </ac:picMkLst>
        </pc:picChg>
        <pc:picChg chg="add mod">
          <ac:chgData name="Yves Cornil" userId="5cba4fa6ec828dc6" providerId="LiveId" clId="{F7B0FCE8-419E-CB48-9A4A-F6E879BBF554}" dt="2021-06-13T14:30:02.026" v="254" actId="14100"/>
          <ac:picMkLst>
            <pc:docMk/>
            <pc:sldMk cId="204375698" sldId="1083"/>
            <ac:picMk id="7" creationId="{282FF195-1D41-5440-8B06-46D566715CDD}"/>
          </ac:picMkLst>
        </pc:picChg>
        <pc:picChg chg="add mod">
          <ac:chgData name="Yves Cornil" userId="5cba4fa6ec828dc6" providerId="LiveId" clId="{F7B0FCE8-419E-CB48-9A4A-F6E879BBF554}" dt="2021-06-13T14:30:06.844" v="255" actId="14100"/>
          <ac:picMkLst>
            <pc:docMk/>
            <pc:sldMk cId="204375698" sldId="1083"/>
            <ac:picMk id="8" creationId="{B7425F61-8384-264A-B143-27C438659D5F}"/>
          </ac:picMkLst>
        </pc:picChg>
      </pc:sldChg>
      <pc:sldChg chg="addSp modSp add mod replId">
        <pc:chgData name="Yves Cornil" userId="5cba4fa6ec828dc6" providerId="LiveId" clId="{F7B0FCE8-419E-CB48-9A4A-F6E879BBF554}" dt="2021-06-13T14:37:33.703" v="280" actId="207"/>
        <pc:sldMkLst>
          <pc:docMk/>
          <pc:sldMk cId="669654232" sldId="1084"/>
        </pc:sldMkLst>
        <pc:spChg chg="mod">
          <ac:chgData name="Yves Cornil" userId="5cba4fa6ec828dc6" providerId="LiveId" clId="{F7B0FCE8-419E-CB48-9A4A-F6E879BBF554}" dt="2021-06-13T14:37:33.703" v="280" actId="207"/>
          <ac:spMkLst>
            <pc:docMk/>
            <pc:sldMk cId="669654232" sldId="1084"/>
            <ac:spMk id="2" creationId="{00000000-0000-0000-0000-000000000000}"/>
          </ac:spMkLst>
        </pc:spChg>
        <pc:spChg chg="mod ord">
          <ac:chgData name="Yves Cornil" userId="5cba4fa6ec828dc6" providerId="LiveId" clId="{F7B0FCE8-419E-CB48-9A4A-F6E879BBF554}" dt="2021-06-13T14:36:53.227" v="275" actId="26606"/>
          <ac:spMkLst>
            <pc:docMk/>
            <pc:sldMk cId="669654232" sldId="1084"/>
            <ac:spMk id="4" creationId="{9544E577-B8E9-0843-AFC7-5073B6BBB938}"/>
          </ac:spMkLst>
        </pc:spChg>
        <pc:picChg chg="add mod">
          <ac:chgData name="Yves Cornil" userId="5cba4fa6ec828dc6" providerId="LiveId" clId="{F7B0FCE8-419E-CB48-9A4A-F6E879BBF554}" dt="2021-06-13T14:37:09.398" v="276" actId="1076"/>
          <ac:picMkLst>
            <pc:docMk/>
            <pc:sldMk cId="669654232" sldId="1084"/>
            <ac:picMk id="3" creationId="{4E96965F-D428-F346-99C9-E0670C635DA8}"/>
          </ac:picMkLst>
        </pc:picChg>
      </pc:sldChg>
      <pc:sldChg chg="addSp delSp modSp add mod modAnim">
        <pc:chgData name="Yves Cornil" userId="5cba4fa6ec828dc6" providerId="LiveId" clId="{F7B0FCE8-419E-CB48-9A4A-F6E879BBF554}" dt="2021-06-13T14:41:11.890" v="293"/>
        <pc:sldMkLst>
          <pc:docMk/>
          <pc:sldMk cId="3817119511" sldId="1085"/>
        </pc:sldMkLst>
        <pc:spChg chg="del mod">
          <ac:chgData name="Yves Cornil" userId="5cba4fa6ec828dc6" providerId="LiveId" clId="{F7B0FCE8-419E-CB48-9A4A-F6E879BBF554}" dt="2021-06-13T14:39:34.582" v="287" actId="478"/>
          <ac:spMkLst>
            <pc:docMk/>
            <pc:sldMk cId="3817119511" sldId="1085"/>
            <ac:spMk id="2" creationId="{00000000-0000-0000-0000-000000000000}"/>
          </ac:spMkLst>
        </pc:spChg>
        <pc:spChg chg="add mod">
          <ac:chgData name="Yves Cornil" userId="5cba4fa6ec828dc6" providerId="LiveId" clId="{F7B0FCE8-419E-CB48-9A4A-F6E879BBF554}" dt="2021-06-13T14:40:28.915" v="290" actId="120"/>
          <ac:spMkLst>
            <pc:docMk/>
            <pc:sldMk cId="3817119511" sldId="1085"/>
            <ac:spMk id="3" creationId="{3D4CA5BB-CE48-D24A-A79D-A5E7C24D34AD}"/>
          </ac:spMkLst>
        </pc:spChg>
      </pc:sldChg>
      <pc:sldChg chg="addSp modSp add mod ord replId modNotesTx">
        <pc:chgData name="Yves Cornil" userId="5cba4fa6ec828dc6" providerId="LiveId" clId="{F7B0FCE8-419E-CB48-9A4A-F6E879BBF554}" dt="2021-06-13T14:46:19.402" v="324" actId="20578"/>
        <pc:sldMkLst>
          <pc:docMk/>
          <pc:sldMk cId="110862176" sldId="1086"/>
        </pc:sldMkLst>
        <pc:spChg chg="mod">
          <ac:chgData name="Yves Cornil" userId="5cba4fa6ec828dc6" providerId="LiveId" clId="{F7B0FCE8-419E-CB48-9A4A-F6E879BBF554}" dt="2021-06-13T14:46:04.004" v="322" actId="20577"/>
          <ac:spMkLst>
            <pc:docMk/>
            <pc:sldMk cId="110862176" sldId="1086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4:46:12.803" v="323" actId="14100"/>
          <ac:picMkLst>
            <pc:docMk/>
            <pc:sldMk cId="110862176" sldId="1086"/>
            <ac:picMk id="5" creationId="{D76513D6-EF51-2F41-ACBA-F3B5636E32A6}"/>
          </ac:picMkLst>
        </pc:picChg>
      </pc:sldChg>
      <pc:sldChg chg="addSp modSp add mod ord replId modNotesTx">
        <pc:chgData name="Yves Cornil" userId="5cba4fa6ec828dc6" providerId="LiveId" clId="{F7B0FCE8-419E-CB48-9A4A-F6E879BBF554}" dt="2021-06-13T14:47:55.958" v="330" actId="14100"/>
        <pc:sldMkLst>
          <pc:docMk/>
          <pc:sldMk cId="2649720154" sldId="1087"/>
        </pc:sldMkLst>
        <pc:picChg chg="add mod">
          <ac:chgData name="Yves Cornil" userId="5cba4fa6ec828dc6" providerId="LiveId" clId="{F7B0FCE8-419E-CB48-9A4A-F6E879BBF554}" dt="2021-06-13T14:47:55.958" v="330" actId="14100"/>
          <ac:picMkLst>
            <pc:docMk/>
            <pc:sldMk cId="2649720154" sldId="1087"/>
            <ac:picMk id="5" creationId="{A8E2EB3B-1EBC-534A-97A1-D55D604D5F17}"/>
          </ac:picMkLst>
        </pc:picChg>
      </pc:sldChg>
      <pc:sldChg chg="addSp modSp add mod replId modNotesTx">
        <pc:chgData name="Yves Cornil" userId="5cba4fa6ec828dc6" providerId="LiveId" clId="{F7B0FCE8-419E-CB48-9A4A-F6E879BBF554}" dt="2021-06-13T14:55:26.617" v="371" actId="20577"/>
        <pc:sldMkLst>
          <pc:docMk/>
          <pc:sldMk cId="537601029" sldId="1088"/>
        </pc:sldMkLst>
        <pc:spChg chg="mod">
          <ac:chgData name="Yves Cornil" userId="5cba4fa6ec828dc6" providerId="LiveId" clId="{F7B0FCE8-419E-CB48-9A4A-F6E879BBF554}" dt="2021-06-13T14:55:26.617" v="371" actId="20577"/>
          <ac:spMkLst>
            <pc:docMk/>
            <pc:sldMk cId="537601029" sldId="1088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4:48:26.777" v="332" actId="1076"/>
          <ac:picMkLst>
            <pc:docMk/>
            <pc:sldMk cId="537601029" sldId="1088"/>
            <ac:picMk id="5" creationId="{356C7F17-B18F-C14B-AADD-F711847BDFFA}"/>
          </ac:picMkLst>
        </pc:picChg>
        <pc:picChg chg="add mod">
          <ac:chgData name="Yves Cornil" userId="5cba4fa6ec828dc6" providerId="LiveId" clId="{F7B0FCE8-419E-CB48-9A4A-F6E879BBF554}" dt="2021-06-13T14:49:23.966" v="337" actId="1076"/>
          <ac:picMkLst>
            <pc:docMk/>
            <pc:sldMk cId="537601029" sldId="1088"/>
            <ac:picMk id="6" creationId="{6882BA9D-E32B-4D48-8157-261142163DC1}"/>
          </ac:picMkLst>
        </pc:picChg>
      </pc:sldChg>
      <pc:sldChg chg="addSp modSp add mod modNotesTx">
        <pc:chgData name="Yves Cornil" userId="5cba4fa6ec828dc6" providerId="LiveId" clId="{F7B0FCE8-419E-CB48-9A4A-F6E879BBF554}" dt="2021-06-13T14:56:00.766" v="396" actId="20577"/>
        <pc:sldMkLst>
          <pc:docMk/>
          <pc:sldMk cId="2425297863" sldId="1089"/>
        </pc:sldMkLst>
        <pc:spChg chg="mod">
          <ac:chgData name="Yves Cornil" userId="5cba4fa6ec828dc6" providerId="LiveId" clId="{F7B0FCE8-419E-CB48-9A4A-F6E879BBF554}" dt="2021-06-13T14:56:00.766" v="396" actId="20577"/>
          <ac:spMkLst>
            <pc:docMk/>
            <pc:sldMk cId="2425297863" sldId="1089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4:51:14.227" v="341" actId="1076"/>
          <ac:picMkLst>
            <pc:docMk/>
            <pc:sldMk cId="2425297863" sldId="1089"/>
            <ac:picMk id="5" creationId="{8F442086-1F4C-0244-93A2-F739F12CF3ED}"/>
          </ac:picMkLst>
        </pc:picChg>
        <pc:picChg chg="add mod">
          <ac:chgData name="Yves Cornil" userId="5cba4fa6ec828dc6" providerId="LiveId" clId="{F7B0FCE8-419E-CB48-9A4A-F6E879BBF554}" dt="2021-06-13T14:52:11.173" v="345" actId="14100"/>
          <ac:picMkLst>
            <pc:docMk/>
            <pc:sldMk cId="2425297863" sldId="1089"/>
            <ac:picMk id="6" creationId="{B1BC647C-D957-DA42-B652-F6FE3EAF3DAD}"/>
          </ac:picMkLst>
        </pc:picChg>
      </pc:sldChg>
      <pc:sldChg chg="addSp modSp add mod replId">
        <pc:chgData name="Yves Cornil" userId="5cba4fa6ec828dc6" providerId="LiveId" clId="{F7B0FCE8-419E-CB48-9A4A-F6E879BBF554}" dt="2021-06-13T14:57:10.849" v="419" actId="20577"/>
        <pc:sldMkLst>
          <pc:docMk/>
          <pc:sldMk cId="196755219" sldId="1090"/>
        </pc:sldMkLst>
        <pc:spChg chg="mod">
          <ac:chgData name="Yves Cornil" userId="5cba4fa6ec828dc6" providerId="LiveId" clId="{F7B0FCE8-419E-CB48-9A4A-F6E879BBF554}" dt="2021-06-13T14:57:10.849" v="419" actId="20577"/>
          <ac:spMkLst>
            <pc:docMk/>
            <pc:sldMk cId="196755219" sldId="1090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4:53:43.936" v="351" actId="14100"/>
          <ac:picMkLst>
            <pc:docMk/>
            <pc:sldMk cId="196755219" sldId="1090"/>
            <ac:picMk id="5" creationId="{85D231CD-7043-4A46-A6F1-486A69504032}"/>
          </ac:picMkLst>
        </pc:picChg>
        <pc:picChg chg="add mod">
          <ac:chgData name="Yves Cornil" userId="5cba4fa6ec828dc6" providerId="LiveId" clId="{F7B0FCE8-419E-CB48-9A4A-F6E879BBF554}" dt="2021-06-13T14:53:53.627" v="353" actId="14100"/>
          <ac:picMkLst>
            <pc:docMk/>
            <pc:sldMk cId="196755219" sldId="1090"/>
            <ac:picMk id="6" creationId="{C36CC8EB-7E25-1242-8553-31D4FCDE7B28}"/>
          </ac:picMkLst>
        </pc:picChg>
        <pc:picChg chg="add mod">
          <ac:chgData name="Yves Cornil" userId="5cba4fa6ec828dc6" providerId="LiveId" clId="{F7B0FCE8-419E-CB48-9A4A-F6E879BBF554}" dt="2021-06-13T14:56:32.875" v="399" actId="14100"/>
          <ac:picMkLst>
            <pc:docMk/>
            <pc:sldMk cId="196755219" sldId="1090"/>
            <ac:picMk id="7" creationId="{CD6D8C1F-3010-2C4F-9703-8FB1E409719F}"/>
          </ac:picMkLst>
        </pc:picChg>
        <pc:picChg chg="add mod">
          <ac:chgData name="Yves Cornil" userId="5cba4fa6ec828dc6" providerId="LiveId" clId="{F7B0FCE8-419E-CB48-9A4A-F6E879BBF554}" dt="2021-06-13T14:56:41.846" v="401" actId="14100"/>
          <ac:picMkLst>
            <pc:docMk/>
            <pc:sldMk cId="196755219" sldId="1090"/>
            <ac:picMk id="8" creationId="{BEF44F59-0EEE-AF41-96D8-EA79CBC9A97D}"/>
          </ac:picMkLst>
        </pc:picChg>
      </pc:sldChg>
      <pc:sldChg chg="addSp modSp add mod ord replId">
        <pc:chgData name="Yves Cornil" userId="5cba4fa6ec828dc6" providerId="LiveId" clId="{F7B0FCE8-419E-CB48-9A4A-F6E879BBF554}" dt="2021-06-13T18:10:23.766" v="1163" actId="255"/>
        <pc:sldMkLst>
          <pc:docMk/>
          <pc:sldMk cId="1977812537" sldId="1091"/>
        </pc:sldMkLst>
        <pc:spChg chg="mod">
          <ac:chgData name="Yves Cornil" userId="5cba4fa6ec828dc6" providerId="LiveId" clId="{F7B0FCE8-419E-CB48-9A4A-F6E879BBF554}" dt="2021-06-13T18:10:23.766" v="1163" actId="255"/>
          <ac:spMkLst>
            <pc:docMk/>
            <pc:sldMk cId="1977812537" sldId="1091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8:04:31.745" v="1128" actId="14100"/>
          <ac:picMkLst>
            <pc:docMk/>
            <pc:sldMk cId="1977812537" sldId="1091"/>
            <ac:picMk id="1026" creationId="{74A3DA27-83D0-8D4A-A2AD-78EA60992EA8}"/>
          </ac:picMkLst>
        </pc:picChg>
        <pc:picChg chg="add mod">
          <ac:chgData name="Yves Cornil" userId="5cba4fa6ec828dc6" providerId="LiveId" clId="{F7B0FCE8-419E-CB48-9A4A-F6E879BBF554}" dt="2021-06-13T18:04:14.033" v="1117" actId="1076"/>
          <ac:picMkLst>
            <pc:docMk/>
            <pc:sldMk cId="1977812537" sldId="1091"/>
            <ac:picMk id="1028" creationId="{51EF8BF1-A4C0-124D-B161-D3B87263DBCB}"/>
          </ac:picMkLst>
        </pc:picChg>
      </pc:sldChg>
      <pc:sldChg chg="addSp modSp add mod">
        <pc:chgData name="Yves Cornil" userId="5cba4fa6ec828dc6" providerId="LiveId" clId="{F7B0FCE8-419E-CB48-9A4A-F6E879BBF554}" dt="2021-06-13T15:01:55.410" v="460" actId="20577"/>
        <pc:sldMkLst>
          <pc:docMk/>
          <pc:sldMk cId="3448178184" sldId="1092"/>
        </pc:sldMkLst>
        <pc:spChg chg="mod">
          <ac:chgData name="Yves Cornil" userId="5cba4fa6ec828dc6" providerId="LiveId" clId="{F7B0FCE8-419E-CB48-9A4A-F6E879BBF554}" dt="2021-06-13T15:01:55.410" v="460" actId="20577"/>
          <ac:spMkLst>
            <pc:docMk/>
            <pc:sldMk cId="3448178184" sldId="1092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5:01:28.303" v="424" actId="14100"/>
          <ac:picMkLst>
            <pc:docMk/>
            <pc:sldMk cId="3448178184" sldId="1092"/>
            <ac:picMk id="5" creationId="{0E89420F-0B25-3945-B8F9-2D2C40D205E3}"/>
          </ac:picMkLst>
        </pc:picChg>
      </pc:sldChg>
      <pc:sldChg chg="addSp modSp add mod replId modNotesTx">
        <pc:chgData name="Yves Cornil" userId="5cba4fa6ec828dc6" providerId="LiveId" clId="{F7B0FCE8-419E-CB48-9A4A-F6E879BBF554}" dt="2021-06-13T15:04:47.497" v="497"/>
        <pc:sldMkLst>
          <pc:docMk/>
          <pc:sldMk cId="387063662" sldId="1093"/>
        </pc:sldMkLst>
        <pc:spChg chg="mod">
          <ac:chgData name="Yves Cornil" userId="5cba4fa6ec828dc6" providerId="LiveId" clId="{F7B0FCE8-419E-CB48-9A4A-F6E879BBF554}" dt="2021-06-13T15:04:30.957" v="496" actId="20577"/>
          <ac:spMkLst>
            <pc:docMk/>
            <pc:sldMk cId="387063662" sldId="1093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5:03:23.889" v="468" actId="14100"/>
          <ac:picMkLst>
            <pc:docMk/>
            <pc:sldMk cId="387063662" sldId="1093"/>
            <ac:picMk id="5" creationId="{EE6A4B32-EADA-1043-B6FD-08E07496A894}"/>
          </ac:picMkLst>
        </pc:picChg>
        <pc:picChg chg="add mod">
          <ac:chgData name="Yves Cornil" userId="5cba4fa6ec828dc6" providerId="LiveId" clId="{F7B0FCE8-419E-CB48-9A4A-F6E879BBF554}" dt="2021-06-13T15:03:46.620" v="470" actId="14100"/>
          <ac:picMkLst>
            <pc:docMk/>
            <pc:sldMk cId="387063662" sldId="1093"/>
            <ac:picMk id="6" creationId="{7C69306D-9428-2047-A356-93E8505A4D83}"/>
          </ac:picMkLst>
        </pc:picChg>
        <pc:picChg chg="add mod">
          <ac:chgData name="Yves Cornil" userId="5cba4fa6ec828dc6" providerId="LiveId" clId="{F7B0FCE8-419E-CB48-9A4A-F6E879BBF554}" dt="2021-06-13T15:04:00.911" v="472" actId="14100"/>
          <ac:picMkLst>
            <pc:docMk/>
            <pc:sldMk cId="387063662" sldId="1093"/>
            <ac:picMk id="7" creationId="{333FBEAA-ABF9-0E47-8E3D-CF293631135B}"/>
          </ac:picMkLst>
        </pc:picChg>
      </pc:sldChg>
      <pc:sldChg chg="addSp delSp modSp add mod replId modNotesTx">
        <pc:chgData name="Yves Cornil" userId="5cba4fa6ec828dc6" providerId="LiveId" clId="{F7B0FCE8-419E-CB48-9A4A-F6E879BBF554}" dt="2021-06-13T15:21:07.457" v="571" actId="1076"/>
        <pc:sldMkLst>
          <pc:docMk/>
          <pc:sldMk cId="2475364926" sldId="1094"/>
        </pc:sldMkLst>
        <pc:spChg chg="mod">
          <ac:chgData name="Yves Cornil" userId="5cba4fa6ec828dc6" providerId="LiveId" clId="{F7B0FCE8-419E-CB48-9A4A-F6E879BBF554}" dt="2021-06-13T15:21:07.457" v="571" actId="1076"/>
          <ac:spMkLst>
            <pc:docMk/>
            <pc:sldMk cId="2475364926" sldId="1094"/>
            <ac:spMk id="2" creationId="{00000000-0000-0000-0000-000000000000}"/>
          </ac:spMkLst>
        </pc:spChg>
        <pc:spChg chg="mod">
          <ac:chgData name="Yves Cornil" userId="5cba4fa6ec828dc6" providerId="LiveId" clId="{F7B0FCE8-419E-CB48-9A4A-F6E879BBF554}" dt="2021-06-13T15:07:08.185" v="507" actId="26606"/>
          <ac:spMkLst>
            <pc:docMk/>
            <pc:sldMk cId="2475364926" sldId="1094"/>
            <ac:spMk id="4" creationId="{9544E577-B8E9-0843-AFC7-5073B6BBB938}"/>
          </ac:spMkLst>
        </pc:spChg>
        <pc:picChg chg="add del">
          <ac:chgData name="Yves Cornil" userId="5cba4fa6ec828dc6" providerId="LiveId" clId="{F7B0FCE8-419E-CB48-9A4A-F6E879BBF554}" dt="2021-06-13T15:07:06.279" v="504" actId="26606"/>
          <ac:picMkLst>
            <pc:docMk/>
            <pc:sldMk cId="2475364926" sldId="1094"/>
            <ac:picMk id="6" creationId="{F42D976B-8723-47DF-9DE0-F2275979571D}"/>
          </ac:picMkLst>
        </pc:picChg>
        <pc:picChg chg="add del">
          <ac:chgData name="Yves Cornil" userId="5cba4fa6ec828dc6" providerId="LiveId" clId="{F7B0FCE8-419E-CB48-9A4A-F6E879BBF554}" dt="2021-06-13T15:07:08.176" v="506" actId="26606"/>
          <ac:picMkLst>
            <pc:docMk/>
            <pc:sldMk cId="2475364926" sldId="1094"/>
            <ac:picMk id="8" creationId="{D1DB0742-93C5-4D83-B119-906B3BDFBFAD}"/>
          </ac:picMkLst>
        </pc:picChg>
        <pc:picChg chg="add mod">
          <ac:chgData name="Yves Cornil" userId="5cba4fa6ec828dc6" providerId="LiveId" clId="{F7B0FCE8-419E-CB48-9A4A-F6E879BBF554}" dt="2021-06-13T15:07:35.238" v="512" actId="1076"/>
          <ac:picMkLst>
            <pc:docMk/>
            <pc:sldMk cId="2475364926" sldId="1094"/>
            <ac:picMk id="10" creationId="{F42D976B-8723-47DF-9DE0-F2275979571D}"/>
          </ac:picMkLst>
        </pc:picChg>
      </pc:sldChg>
      <pc:sldChg chg="addSp modSp add del mod modNotesTx">
        <pc:chgData name="Yves Cornil" userId="5cba4fa6ec828dc6" providerId="LiveId" clId="{F7B0FCE8-419E-CB48-9A4A-F6E879BBF554}" dt="2021-06-13T15:27:35.653" v="590" actId="2696"/>
        <pc:sldMkLst>
          <pc:docMk/>
          <pc:sldMk cId="2189016932" sldId="1095"/>
        </pc:sldMkLst>
        <pc:spChg chg="mod">
          <ac:chgData name="Yves Cornil" userId="5cba4fa6ec828dc6" providerId="LiveId" clId="{F7B0FCE8-419E-CB48-9A4A-F6E879BBF554}" dt="2021-06-13T15:09:19.003" v="520" actId="20577"/>
          <ac:spMkLst>
            <pc:docMk/>
            <pc:sldMk cId="2189016932" sldId="1095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5:10:38.836" v="523" actId="1076"/>
          <ac:picMkLst>
            <pc:docMk/>
            <pc:sldMk cId="2189016932" sldId="1095"/>
            <ac:picMk id="5" creationId="{28F06F8F-A965-1C4D-82C0-8FB10870AE45}"/>
          </ac:picMkLst>
        </pc:picChg>
      </pc:sldChg>
      <pc:sldChg chg="addSp modSp add mod replId">
        <pc:chgData name="Yves Cornil" userId="5cba4fa6ec828dc6" providerId="LiveId" clId="{F7B0FCE8-419E-CB48-9A4A-F6E879BBF554}" dt="2021-06-13T15:11:52.981" v="530" actId="14100"/>
        <pc:sldMkLst>
          <pc:docMk/>
          <pc:sldMk cId="130588504" sldId="1096"/>
        </pc:sldMkLst>
        <pc:picChg chg="add mod">
          <ac:chgData name="Yves Cornil" userId="5cba4fa6ec828dc6" providerId="LiveId" clId="{F7B0FCE8-419E-CB48-9A4A-F6E879BBF554}" dt="2021-06-13T15:11:43.642" v="528" actId="14100"/>
          <ac:picMkLst>
            <pc:docMk/>
            <pc:sldMk cId="130588504" sldId="1096"/>
            <ac:picMk id="5" creationId="{B7380485-4631-C54A-B210-88E26B9AD7AE}"/>
          </ac:picMkLst>
        </pc:picChg>
        <pc:picChg chg="add mod">
          <ac:chgData name="Yves Cornil" userId="5cba4fa6ec828dc6" providerId="LiveId" clId="{F7B0FCE8-419E-CB48-9A4A-F6E879BBF554}" dt="2021-06-13T15:11:52.981" v="530" actId="14100"/>
          <ac:picMkLst>
            <pc:docMk/>
            <pc:sldMk cId="130588504" sldId="1096"/>
            <ac:picMk id="6" creationId="{B8CBCC8B-0F2E-AA4B-8C65-ACB896112469}"/>
          </ac:picMkLst>
        </pc:picChg>
      </pc:sldChg>
      <pc:sldChg chg="addSp delSp modSp add mod replId modNotesTx">
        <pc:chgData name="Yves Cornil" userId="5cba4fa6ec828dc6" providerId="LiveId" clId="{F7B0FCE8-419E-CB48-9A4A-F6E879BBF554}" dt="2021-06-13T15:18:18.136" v="540"/>
        <pc:sldMkLst>
          <pc:docMk/>
          <pc:sldMk cId="3902819556" sldId="1097"/>
        </pc:sldMkLst>
        <pc:spChg chg="add del mod">
          <ac:chgData name="Yves Cornil" userId="5cba4fa6ec828dc6" providerId="LiveId" clId="{F7B0FCE8-419E-CB48-9A4A-F6E879BBF554}" dt="2021-06-13T15:13:48.167" v="538"/>
          <ac:spMkLst>
            <pc:docMk/>
            <pc:sldMk cId="3902819556" sldId="1097"/>
            <ac:spMk id="3" creationId="{EF6E749F-6DFE-844E-AC97-FE2A7C82D1FF}"/>
          </ac:spMkLst>
        </pc:spChg>
        <pc:picChg chg="add del mod">
          <ac:chgData name="Yves Cornil" userId="5cba4fa6ec828dc6" providerId="LiveId" clId="{F7B0FCE8-419E-CB48-9A4A-F6E879BBF554}" dt="2021-06-13T15:13:12.913" v="533" actId="478"/>
          <ac:picMkLst>
            <pc:docMk/>
            <pc:sldMk cId="3902819556" sldId="1097"/>
            <ac:picMk id="5" creationId="{E17BB190-3DB4-5B42-9B01-E5C9F218D3B4}"/>
          </ac:picMkLst>
        </pc:picChg>
        <pc:picChg chg="add mod">
          <ac:chgData name="Yves Cornil" userId="5cba4fa6ec828dc6" providerId="LiveId" clId="{F7B0FCE8-419E-CB48-9A4A-F6E879BBF554}" dt="2021-06-13T15:13:21.674" v="536" actId="14100"/>
          <ac:picMkLst>
            <pc:docMk/>
            <pc:sldMk cId="3902819556" sldId="1097"/>
            <ac:picMk id="6" creationId="{1B325001-3FDF-6649-9B50-4C921630FA03}"/>
          </ac:picMkLst>
        </pc:picChg>
      </pc:sldChg>
      <pc:sldChg chg="addSp modSp add mod">
        <pc:chgData name="Yves Cornil" userId="5cba4fa6ec828dc6" providerId="LiveId" clId="{F7B0FCE8-419E-CB48-9A4A-F6E879BBF554}" dt="2021-06-13T15:20:18.026" v="561" actId="20577"/>
        <pc:sldMkLst>
          <pc:docMk/>
          <pc:sldMk cId="1244621724" sldId="1098"/>
        </pc:sldMkLst>
        <pc:spChg chg="mod">
          <ac:chgData name="Yves Cornil" userId="5cba4fa6ec828dc6" providerId="LiveId" clId="{F7B0FCE8-419E-CB48-9A4A-F6E879BBF554}" dt="2021-06-13T15:20:18.026" v="561" actId="20577"/>
          <ac:spMkLst>
            <pc:docMk/>
            <pc:sldMk cId="1244621724" sldId="1098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5:19:42.332" v="549" actId="1076"/>
          <ac:picMkLst>
            <pc:docMk/>
            <pc:sldMk cId="1244621724" sldId="1098"/>
            <ac:picMk id="5" creationId="{B895CCF5-3BCA-3741-BE01-BA637DE661A4}"/>
          </ac:picMkLst>
        </pc:picChg>
        <pc:picChg chg="add mod">
          <ac:chgData name="Yves Cornil" userId="5cba4fa6ec828dc6" providerId="LiveId" clId="{F7B0FCE8-419E-CB48-9A4A-F6E879BBF554}" dt="2021-06-13T15:19:46.040" v="550" actId="1076"/>
          <ac:picMkLst>
            <pc:docMk/>
            <pc:sldMk cId="1244621724" sldId="1098"/>
            <ac:picMk id="6" creationId="{FC2B2141-5E2C-E144-9CC4-0B690E4DC4E3}"/>
          </ac:picMkLst>
        </pc:picChg>
        <pc:picChg chg="add mod">
          <ac:chgData name="Yves Cornil" userId="5cba4fa6ec828dc6" providerId="LiveId" clId="{F7B0FCE8-419E-CB48-9A4A-F6E879BBF554}" dt="2021-06-13T15:19:48.991" v="551" actId="1076"/>
          <ac:picMkLst>
            <pc:docMk/>
            <pc:sldMk cId="1244621724" sldId="1098"/>
            <ac:picMk id="7" creationId="{D21144AF-055A-9149-9989-C6A9CDDD007C}"/>
          </ac:picMkLst>
        </pc:picChg>
        <pc:picChg chg="add mod">
          <ac:chgData name="Yves Cornil" userId="5cba4fa6ec828dc6" providerId="LiveId" clId="{F7B0FCE8-419E-CB48-9A4A-F6E879BBF554}" dt="2021-06-13T15:19:52.532" v="552" actId="1076"/>
          <ac:picMkLst>
            <pc:docMk/>
            <pc:sldMk cId="1244621724" sldId="1098"/>
            <ac:picMk id="8" creationId="{683533C9-0C06-A543-8D62-E8021A5FBE06}"/>
          </ac:picMkLst>
        </pc:picChg>
        <pc:picChg chg="add mod">
          <ac:chgData name="Yves Cornil" userId="5cba4fa6ec828dc6" providerId="LiveId" clId="{F7B0FCE8-419E-CB48-9A4A-F6E879BBF554}" dt="2021-06-13T15:20:07.002" v="554" actId="1076"/>
          <ac:picMkLst>
            <pc:docMk/>
            <pc:sldMk cId="1244621724" sldId="1098"/>
            <ac:picMk id="9" creationId="{0D4C209C-8159-D94D-8165-B3CF3C5C9D35}"/>
          </ac:picMkLst>
        </pc:picChg>
      </pc:sldChg>
      <pc:sldChg chg="addSp modSp add mod ord replId modAnim">
        <pc:chgData name="Yves Cornil" userId="5cba4fa6ec828dc6" providerId="LiveId" clId="{F7B0FCE8-419E-CB48-9A4A-F6E879BBF554}" dt="2021-06-13T15:26:00.399" v="586"/>
        <pc:sldMkLst>
          <pc:docMk/>
          <pc:sldMk cId="1093084409" sldId="1099"/>
        </pc:sldMkLst>
        <pc:spChg chg="add mod">
          <ac:chgData name="Yves Cornil" userId="5cba4fa6ec828dc6" providerId="LiveId" clId="{F7B0FCE8-419E-CB48-9A4A-F6E879BBF554}" dt="2021-06-13T15:25:14.714" v="581" actId="14100"/>
          <ac:spMkLst>
            <pc:docMk/>
            <pc:sldMk cId="1093084409" sldId="1099"/>
            <ac:spMk id="3" creationId="{C59DE5D4-6A63-EB46-96CE-8ABA4A0B95FE}"/>
          </ac:spMkLst>
        </pc:spChg>
        <pc:picChg chg="add mod">
          <ac:chgData name="Yves Cornil" userId="5cba4fa6ec828dc6" providerId="LiveId" clId="{F7B0FCE8-419E-CB48-9A4A-F6E879BBF554}" dt="2021-06-13T15:25:28.863" v="584" actId="1076"/>
          <ac:picMkLst>
            <pc:docMk/>
            <pc:sldMk cId="1093084409" sldId="1099"/>
            <ac:picMk id="6" creationId="{2BECF77F-E1E6-9D49-B739-31EC84A6EB11}"/>
          </ac:picMkLst>
        </pc:picChg>
        <pc:picChg chg="add">
          <ac:chgData name="Yves Cornil" userId="5cba4fa6ec828dc6" providerId="LiveId" clId="{F7B0FCE8-419E-CB48-9A4A-F6E879BBF554}" dt="2021-06-13T15:23:59.574" v="573"/>
          <ac:picMkLst>
            <pc:docMk/>
            <pc:sldMk cId="1093084409" sldId="1099"/>
            <ac:picMk id="1026" creationId="{F4C2FE24-6C2C-4B48-B025-7EBD84CC83D2}"/>
          </ac:picMkLst>
        </pc:picChg>
      </pc:sldChg>
      <pc:sldChg chg="addSp delSp modSp add mod replId modAnim modNotesTx">
        <pc:chgData name="Yves Cornil" userId="5cba4fa6ec828dc6" providerId="LiveId" clId="{F7B0FCE8-419E-CB48-9A4A-F6E879BBF554}" dt="2021-06-13T15:32:12.971" v="623"/>
        <pc:sldMkLst>
          <pc:docMk/>
          <pc:sldMk cId="880002624" sldId="1100"/>
        </pc:sldMkLst>
        <pc:spChg chg="del">
          <ac:chgData name="Yves Cornil" userId="5cba4fa6ec828dc6" providerId="LiveId" clId="{F7B0FCE8-419E-CB48-9A4A-F6E879BBF554}" dt="2021-06-13T15:28:51.689" v="592" actId="26606"/>
          <ac:spMkLst>
            <pc:docMk/>
            <pc:sldMk cId="880002624" sldId="1100"/>
            <ac:spMk id="2" creationId="{00000000-0000-0000-0000-000000000000}"/>
          </ac:spMkLst>
        </pc:spChg>
        <pc:spChg chg="add mod">
          <ac:chgData name="Yves Cornil" userId="5cba4fa6ec828dc6" providerId="LiveId" clId="{F7B0FCE8-419E-CB48-9A4A-F6E879BBF554}" dt="2021-06-13T15:29:50.147" v="608" actId="1076"/>
          <ac:spMkLst>
            <pc:docMk/>
            <pc:sldMk cId="880002624" sldId="1100"/>
            <ac:spMk id="3" creationId="{C7F9DC1A-1191-CA44-A6C1-7D8C65FF1AA3}"/>
          </ac:spMkLst>
        </pc:spChg>
        <pc:spChg chg="mod ord modVis">
          <ac:chgData name="Yves Cornil" userId="5cba4fa6ec828dc6" providerId="LiveId" clId="{F7B0FCE8-419E-CB48-9A4A-F6E879BBF554}" dt="2021-06-13T15:28:51.689" v="592" actId="26606"/>
          <ac:spMkLst>
            <pc:docMk/>
            <pc:sldMk cId="880002624" sldId="1100"/>
            <ac:spMk id="4" creationId="{9544E577-B8E9-0843-AFC7-5073B6BBB938}"/>
          </ac:spMkLst>
        </pc:spChg>
        <pc:picChg chg="add mod">
          <ac:chgData name="Yves Cornil" userId="5cba4fa6ec828dc6" providerId="LiveId" clId="{F7B0FCE8-419E-CB48-9A4A-F6E879BBF554}" dt="2021-06-13T15:30:49.031" v="614" actId="14100"/>
          <ac:picMkLst>
            <pc:docMk/>
            <pc:sldMk cId="880002624" sldId="1100"/>
            <ac:picMk id="6" creationId="{BC4465C2-35B3-224A-954A-56927E72AAEC}"/>
          </ac:picMkLst>
        </pc:picChg>
        <pc:picChg chg="add mod">
          <ac:chgData name="Yves Cornil" userId="5cba4fa6ec828dc6" providerId="LiveId" clId="{F7B0FCE8-419E-CB48-9A4A-F6E879BBF554}" dt="2021-06-13T15:30:55.996" v="615" actId="14100"/>
          <ac:picMkLst>
            <pc:docMk/>
            <pc:sldMk cId="880002624" sldId="1100"/>
            <ac:picMk id="7" creationId="{2B648615-0829-2E4C-8D46-F89797C1884B}"/>
          </ac:picMkLst>
        </pc:picChg>
        <pc:picChg chg="add mod">
          <ac:chgData name="Yves Cornil" userId="5cba4fa6ec828dc6" providerId="LiveId" clId="{F7B0FCE8-419E-CB48-9A4A-F6E879BBF554}" dt="2021-06-13T15:29:54.241" v="609" actId="1076"/>
          <ac:picMkLst>
            <pc:docMk/>
            <pc:sldMk cId="880002624" sldId="1100"/>
            <ac:picMk id="2050" creationId="{7B06D1DF-C2FB-304D-8EE4-FCAA57CF9A64}"/>
          </ac:picMkLst>
        </pc:picChg>
      </pc:sldChg>
      <pc:sldChg chg="addSp modSp add mod replId modNotesTx">
        <pc:chgData name="Yves Cornil" userId="5cba4fa6ec828dc6" providerId="LiveId" clId="{F7B0FCE8-419E-CB48-9A4A-F6E879BBF554}" dt="2021-06-13T15:33:26.427" v="628"/>
        <pc:sldMkLst>
          <pc:docMk/>
          <pc:sldMk cId="2429897853" sldId="1101"/>
        </pc:sldMkLst>
        <pc:picChg chg="add mod">
          <ac:chgData name="Yves Cornil" userId="5cba4fa6ec828dc6" providerId="LiveId" clId="{F7B0FCE8-419E-CB48-9A4A-F6E879BBF554}" dt="2021-06-13T15:32:39.332" v="627" actId="1076"/>
          <ac:picMkLst>
            <pc:docMk/>
            <pc:sldMk cId="2429897853" sldId="1101"/>
            <ac:picMk id="5" creationId="{6A170175-7094-8249-A285-19846B85899B}"/>
          </ac:picMkLst>
        </pc:picChg>
      </pc:sldChg>
      <pc:sldChg chg="addSp delSp modSp add mod">
        <pc:chgData name="Yves Cornil" userId="5cba4fa6ec828dc6" providerId="LiveId" clId="{F7B0FCE8-419E-CB48-9A4A-F6E879BBF554}" dt="2021-06-13T15:35:53.428" v="647" actId="1076"/>
        <pc:sldMkLst>
          <pc:docMk/>
          <pc:sldMk cId="3150259662" sldId="1102"/>
        </pc:sldMkLst>
        <pc:spChg chg="del">
          <ac:chgData name="Yves Cornil" userId="5cba4fa6ec828dc6" providerId="LiveId" clId="{F7B0FCE8-419E-CB48-9A4A-F6E879BBF554}" dt="2021-06-13T15:34:12.047" v="633" actId="478"/>
          <ac:spMkLst>
            <pc:docMk/>
            <pc:sldMk cId="3150259662" sldId="1102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5:35:20.443" v="642" actId="1076"/>
          <ac:picMkLst>
            <pc:docMk/>
            <pc:sldMk cId="3150259662" sldId="1102"/>
            <ac:picMk id="5" creationId="{D60127AD-5AA1-134F-A9FF-559562C3084A}"/>
          </ac:picMkLst>
        </pc:picChg>
        <pc:picChg chg="add mod">
          <ac:chgData name="Yves Cornil" userId="5cba4fa6ec828dc6" providerId="LiveId" clId="{F7B0FCE8-419E-CB48-9A4A-F6E879BBF554}" dt="2021-06-13T15:35:24.136" v="643" actId="1076"/>
          <ac:picMkLst>
            <pc:docMk/>
            <pc:sldMk cId="3150259662" sldId="1102"/>
            <ac:picMk id="6" creationId="{3A73A965-81E4-EC4A-80A7-72104EB0CFAF}"/>
          </ac:picMkLst>
        </pc:picChg>
        <pc:picChg chg="add mod">
          <ac:chgData name="Yves Cornil" userId="5cba4fa6ec828dc6" providerId="LiveId" clId="{F7B0FCE8-419E-CB48-9A4A-F6E879BBF554}" dt="2021-06-13T15:35:29.917" v="644" actId="1076"/>
          <ac:picMkLst>
            <pc:docMk/>
            <pc:sldMk cId="3150259662" sldId="1102"/>
            <ac:picMk id="7" creationId="{786560D3-712F-974F-9B6E-3E50B13A7BED}"/>
          </ac:picMkLst>
        </pc:picChg>
        <pc:picChg chg="add mod">
          <ac:chgData name="Yves Cornil" userId="5cba4fa6ec828dc6" providerId="LiveId" clId="{F7B0FCE8-419E-CB48-9A4A-F6E879BBF554}" dt="2021-06-13T15:35:35.728" v="645" actId="1076"/>
          <ac:picMkLst>
            <pc:docMk/>
            <pc:sldMk cId="3150259662" sldId="1102"/>
            <ac:picMk id="8" creationId="{42CE0B84-3BC1-0841-97F2-2922E33B3C6C}"/>
          </ac:picMkLst>
        </pc:picChg>
        <pc:picChg chg="add mod">
          <ac:chgData name="Yves Cornil" userId="5cba4fa6ec828dc6" providerId="LiveId" clId="{F7B0FCE8-419E-CB48-9A4A-F6E879BBF554}" dt="2021-06-13T15:35:53.428" v="647" actId="1076"/>
          <ac:picMkLst>
            <pc:docMk/>
            <pc:sldMk cId="3150259662" sldId="1102"/>
            <ac:picMk id="9" creationId="{4CE366C8-3216-684E-9B71-0B064F3DE2FF}"/>
          </ac:picMkLst>
        </pc:picChg>
      </pc:sldChg>
      <pc:sldChg chg="addSp delSp modSp add mod replId modAnim modNotesTx">
        <pc:chgData name="Yves Cornil" userId="5cba4fa6ec828dc6" providerId="LiveId" clId="{F7B0FCE8-419E-CB48-9A4A-F6E879BBF554}" dt="2021-06-13T15:40:02.899" v="676"/>
        <pc:sldMkLst>
          <pc:docMk/>
          <pc:sldMk cId="935466279" sldId="1103"/>
        </pc:sldMkLst>
        <pc:spChg chg="del">
          <ac:chgData name="Yves Cornil" userId="5cba4fa6ec828dc6" providerId="LiveId" clId="{F7B0FCE8-419E-CB48-9A4A-F6E879BBF554}" dt="2021-06-13T15:37:52.955" v="649" actId="26606"/>
          <ac:spMkLst>
            <pc:docMk/>
            <pc:sldMk cId="935466279" sldId="1103"/>
            <ac:spMk id="2" creationId="{00000000-0000-0000-0000-000000000000}"/>
          </ac:spMkLst>
        </pc:spChg>
        <pc:spChg chg="add mod">
          <ac:chgData name="Yves Cornil" userId="5cba4fa6ec828dc6" providerId="LiveId" clId="{F7B0FCE8-419E-CB48-9A4A-F6E879BBF554}" dt="2021-06-13T15:38:23.616" v="662" actId="1076"/>
          <ac:spMkLst>
            <pc:docMk/>
            <pc:sldMk cId="935466279" sldId="1103"/>
            <ac:spMk id="3" creationId="{4959D0BE-5A60-034C-B7E6-B111BCC29830}"/>
          </ac:spMkLst>
        </pc:spChg>
        <pc:spChg chg="mod ord modVis">
          <ac:chgData name="Yves Cornil" userId="5cba4fa6ec828dc6" providerId="LiveId" clId="{F7B0FCE8-419E-CB48-9A4A-F6E879BBF554}" dt="2021-06-13T15:37:52.955" v="649" actId="26606"/>
          <ac:spMkLst>
            <pc:docMk/>
            <pc:sldMk cId="935466279" sldId="1103"/>
            <ac:spMk id="4" creationId="{9544E577-B8E9-0843-AFC7-5073B6BBB938}"/>
          </ac:spMkLst>
        </pc:spChg>
        <pc:picChg chg="add mod">
          <ac:chgData name="Yves Cornil" userId="5cba4fa6ec828dc6" providerId="LiveId" clId="{F7B0FCE8-419E-CB48-9A4A-F6E879BBF554}" dt="2021-06-13T15:38:59.856" v="668" actId="14100"/>
          <ac:picMkLst>
            <pc:docMk/>
            <pc:sldMk cId="935466279" sldId="1103"/>
            <ac:picMk id="6" creationId="{13DB78A8-CEE1-3949-BB99-2591EFB18E0B}"/>
          </ac:picMkLst>
        </pc:picChg>
        <pc:picChg chg="add mod">
          <ac:chgData name="Yves Cornil" userId="5cba4fa6ec828dc6" providerId="LiveId" clId="{F7B0FCE8-419E-CB48-9A4A-F6E879BBF554}" dt="2021-06-13T15:38:55.435" v="667" actId="14100"/>
          <ac:picMkLst>
            <pc:docMk/>
            <pc:sldMk cId="935466279" sldId="1103"/>
            <ac:picMk id="7" creationId="{983D9358-2C1A-C44F-9D15-460BFCB6611C}"/>
          </ac:picMkLst>
        </pc:picChg>
        <pc:picChg chg="add mod">
          <ac:chgData name="Yves Cornil" userId="5cba4fa6ec828dc6" providerId="LiveId" clId="{F7B0FCE8-419E-CB48-9A4A-F6E879BBF554}" dt="2021-06-13T15:37:52.955" v="649" actId="26606"/>
          <ac:picMkLst>
            <pc:docMk/>
            <pc:sldMk cId="935466279" sldId="1103"/>
            <ac:picMk id="3074" creationId="{051B6722-61D2-AF4C-A859-7FDE505E754D}"/>
          </ac:picMkLst>
        </pc:picChg>
      </pc:sldChg>
      <pc:sldChg chg="addSp delSp modSp add mod">
        <pc:chgData name="Yves Cornil" userId="5cba4fa6ec828dc6" providerId="LiveId" clId="{F7B0FCE8-419E-CB48-9A4A-F6E879BBF554}" dt="2021-06-13T15:42:16.184" v="692" actId="1076"/>
        <pc:sldMkLst>
          <pc:docMk/>
          <pc:sldMk cId="3680616185" sldId="1104"/>
        </pc:sldMkLst>
        <pc:spChg chg="del">
          <ac:chgData name="Yves Cornil" userId="5cba4fa6ec828dc6" providerId="LiveId" clId="{F7B0FCE8-419E-CB48-9A4A-F6E879BBF554}" dt="2021-06-13T15:40:28.861" v="678" actId="478"/>
          <ac:spMkLst>
            <pc:docMk/>
            <pc:sldMk cId="3680616185" sldId="1104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5:41:19.668" v="686" actId="14100"/>
          <ac:picMkLst>
            <pc:docMk/>
            <pc:sldMk cId="3680616185" sldId="1104"/>
            <ac:picMk id="5" creationId="{245EA77E-F65D-594B-A7BE-75DDF3091E94}"/>
          </ac:picMkLst>
        </pc:picChg>
        <pc:picChg chg="add mod">
          <ac:chgData name="Yves Cornil" userId="5cba4fa6ec828dc6" providerId="LiveId" clId="{F7B0FCE8-419E-CB48-9A4A-F6E879BBF554}" dt="2021-06-13T15:41:23.087" v="687" actId="1076"/>
          <ac:picMkLst>
            <pc:docMk/>
            <pc:sldMk cId="3680616185" sldId="1104"/>
            <ac:picMk id="6" creationId="{C9C25065-BECC-0447-968D-F21A813FD601}"/>
          </ac:picMkLst>
        </pc:picChg>
        <pc:picChg chg="add mod">
          <ac:chgData name="Yves Cornil" userId="5cba4fa6ec828dc6" providerId="LiveId" clId="{F7B0FCE8-419E-CB48-9A4A-F6E879BBF554}" dt="2021-06-13T15:41:26.061" v="688" actId="1076"/>
          <ac:picMkLst>
            <pc:docMk/>
            <pc:sldMk cId="3680616185" sldId="1104"/>
            <ac:picMk id="7" creationId="{731EC2BC-9568-2742-A759-952CDDC67219}"/>
          </ac:picMkLst>
        </pc:picChg>
        <pc:picChg chg="add del mod">
          <ac:chgData name="Yves Cornil" userId="5cba4fa6ec828dc6" providerId="LiveId" clId="{F7B0FCE8-419E-CB48-9A4A-F6E879BBF554}" dt="2021-06-13T15:42:02.856" v="690" actId="478"/>
          <ac:picMkLst>
            <pc:docMk/>
            <pc:sldMk cId="3680616185" sldId="1104"/>
            <ac:picMk id="8" creationId="{9AE0DA16-199F-654F-AEA2-2C16BF4BDCF6}"/>
          </ac:picMkLst>
        </pc:picChg>
        <pc:picChg chg="add mod">
          <ac:chgData name="Yves Cornil" userId="5cba4fa6ec828dc6" providerId="LiveId" clId="{F7B0FCE8-419E-CB48-9A4A-F6E879BBF554}" dt="2021-06-13T15:42:16.184" v="692" actId="1076"/>
          <ac:picMkLst>
            <pc:docMk/>
            <pc:sldMk cId="3680616185" sldId="1104"/>
            <ac:picMk id="9" creationId="{B0341C0D-C68F-554D-921B-9D1F4E1E1660}"/>
          </ac:picMkLst>
        </pc:picChg>
      </pc:sldChg>
      <pc:sldChg chg="addSp modSp add mod replId">
        <pc:chgData name="Yves Cornil" userId="5cba4fa6ec828dc6" providerId="LiveId" clId="{F7B0FCE8-419E-CB48-9A4A-F6E879BBF554}" dt="2021-06-13T15:44:32.622" v="696" actId="26606"/>
        <pc:sldMkLst>
          <pc:docMk/>
          <pc:sldMk cId="1307360660" sldId="1105"/>
        </pc:sldMkLst>
        <pc:spChg chg="mod">
          <ac:chgData name="Yves Cornil" userId="5cba4fa6ec828dc6" providerId="LiveId" clId="{F7B0FCE8-419E-CB48-9A4A-F6E879BBF554}" dt="2021-06-13T15:44:32.622" v="696" actId="26606"/>
          <ac:spMkLst>
            <pc:docMk/>
            <pc:sldMk cId="1307360660" sldId="1105"/>
            <ac:spMk id="2" creationId="{00000000-0000-0000-0000-000000000000}"/>
          </ac:spMkLst>
        </pc:spChg>
        <pc:spChg chg="mod ord">
          <ac:chgData name="Yves Cornil" userId="5cba4fa6ec828dc6" providerId="LiveId" clId="{F7B0FCE8-419E-CB48-9A4A-F6E879BBF554}" dt="2021-06-13T15:44:32.622" v="696" actId="26606"/>
          <ac:spMkLst>
            <pc:docMk/>
            <pc:sldMk cId="1307360660" sldId="1105"/>
            <ac:spMk id="4" creationId="{9544E577-B8E9-0843-AFC7-5073B6BBB938}"/>
          </ac:spMkLst>
        </pc:spChg>
        <pc:picChg chg="add mod">
          <ac:chgData name="Yves Cornil" userId="5cba4fa6ec828dc6" providerId="LiveId" clId="{F7B0FCE8-419E-CB48-9A4A-F6E879BBF554}" dt="2021-06-13T15:44:32.622" v="696" actId="26606"/>
          <ac:picMkLst>
            <pc:docMk/>
            <pc:sldMk cId="1307360660" sldId="1105"/>
            <ac:picMk id="3" creationId="{DA90C1FC-F828-7D41-8C26-382631999139}"/>
          </ac:picMkLst>
        </pc:picChg>
      </pc:sldChg>
      <pc:sldChg chg="addSp modSp add mod replId modNotesTx">
        <pc:chgData name="Yves Cornil" userId="5cba4fa6ec828dc6" providerId="LiveId" clId="{F7B0FCE8-419E-CB48-9A4A-F6E879BBF554}" dt="2021-06-13T15:45:24.958" v="701" actId="14100"/>
        <pc:sldMkLst>
          <pc:docMk/>
          <pc:sldMk cId="3570906761" sldId="1106"/>
        </pc:sldMkLst>
        <pc:picChg chg="add mod">
          <ac:chgData name="Yves Cornil" userId="5cba4fa6ec828dc6" providerId="LiveId" clId="{F7B0FCE8-419E-CB48-9A4A-F6E879BBF554}" dt="2021-06-13T15:45:24.958" v="701" actId="14100"/>
          <ac:picMkLst>
            <pc:docMk/>
            <pc:sldMk cId="3570906761" sldId="1106"/>
            <ac:picMk id="5" creationId="{F8C95EF9-0E99-204F-8DE1-E2B2393FA8E0}"/>
          </ac:picMkLst>
        </pc:picChg>
      </pc:sldChg>
      <pc:sldChg chg="addSp modSp add mod replId modNotesTx">
        <pc:chgData name="Yves Cornil" userId="5cba4fa6ec828dc6" providerId="LiveId" clId="{F7B0FCE8-419E-CB48-9A4A-F6E879BBF554}" dt="2021-06-13T15:46:14.868" v="705"/>
        <pc:sldMkLst>
          <pc:docMk/>
          <pc:sldMk cId="3221024507" sldId="1107"/>
        </pc:sldMkLst>
        <pc:picChg chg="add mod">
          <ac:chgData name="Yves Cornil" userId="5cba4fa6ec828dc6" providerId="LiveId" clId="{F7B0FCE8-419E-CB48-9A4A-F6E879BBF554}" dt="2021-06-13T15:45:44.736" v="704" actId="14100"/>
          <ac:picMkLst>
            <pc:docMk/>
            <pc:sldMk cId="3221024507" sldId="1107"/>
            <ac:picMk id="5" creationId="{ED31B637-2432-E44D-9989-616D48FB75E8}"/>
          </ac:picMkLst>
        </pc:picChg>
      </pc:sldChg>
      <pc:sldChg chg="addSp delSp modSp add mod modAnim modNotesTx">
        <pc:chgData name="Yves Cornil" userId="5cba4fa6ec828dc6" providerId="LiveId" clId="{F7B0FCE8-419E-CB48-9A4A-F6E879BBF554}" dt="2021-06-13T15:48:15.805" v="719" actId="14100"/>
        <pc:sldMkLst>
          <pc:docMk/>
          <pc:sldMk cId="1527478592" sldId="1108"/>
        </pc:sldMkLst>
        <pc:spChg chg="del">
          <ac:chgData name="Yves Cornil" userId="5cba4fa6ec828dc6" providerId="LiveId" clId="{F7B0FCE8-419E-CB48-9A4A-F6E879BBF554}" dt="2021-06-13T15:48:05.676" v="716" actId="478"/>
          <ac:spMkLst>
            <pc:docMk/>
            <pc:sldMk cId="1527478592" sldId="1108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5:48:08.994" v="717" actId="1076"/>
          <ac:picMkLst>
            <pc:docMk/>
            <pc:sldMk cId="1527478592" sldId="1108"/>
            <ac:picMk id="5" creationId="{A72B27EC-48F6-514F-BB04-DB7B07046E93}"/>
          </ac:picMkLst>
        </pc:picChg>
        <pc:picChg chg="add mod">
          <ac:chgData name="Yves Cornil" userId="5cba4fa6ec828dc6" providerId="LiveId" clId="{F7B0FCE8-419E-CB48-9A4A-F6E879BBF554}" dt="2021-06-13T15:48:15.805" v="719" actId="14100"/>
          <ac:picMkLst>
            <pc:docMk/>
            <pc:sldMk cId="1527478592" sldId="1108"/>
            <ac:picMk id="6" creationId="{D109F89D-6551-A64D-98D6-78F874A29BC6}"/>
          </ac:picMkLst>
        </pc:picChg>
      </pc:sldChg>
      <pc:sldChg chg="addSp modSp add mod replId">
        <pc:chgData name="Yves Cornil" userId="5cba4fa6ec828dc6" providerId="LiveId" clId="{F7B0FCE8-419E-CB48-9A4A-F6E879BBF554}" dt="2021-06-13T15:49:41.598" v="727" actId="1076"/>
        <pc:sldMkLst>
          <pc:docMk/>
          <pc:sldMk cId="154374559" sldId="1109"/>
        </pc:sldMkLst>
        <pc:picChg chg="add mod">
          <ac:chgData name="Yves Cornil" userId="5cba4fa6ec828dc6" providerId="LiveId" clId="{F7B0FCE8-419E-CB48-9A4A-F6E879BBF554}" dt="2021-06-13T15:49:03.899" v="723" actId="1076"/>
          <ac:picMkLst>
            <pc:docMk/>
            <pc:sldMk cId="154374559" sldId="1109"/>
            <ac:picMk id="5" creationId="{9EA17F60-46E5-9143-9AD6-9488B9EF11CF}"/>
          </ac:picMkLst>
        </pc:picChg>
        <pc:picChg chg="add mod">
          <ac:chgData name="Yves Cornil" userId="5cba4fa6ec828dc6" providerId="LiveId" clId="{F7B0FCE8-419E-CB48-9A4A-F6E879BBF554}" dt="2021-06-13T15:49:23.952" v="725" actId="1076"/>
          <ac:picMkLst>
            <pc:docMk/>
            <pc:sldMk cId="154374559" sldId="1109"/>
            <ac:picMk id="6" creationId="{72ECD29B-13CD-1C42-BF2E-5CADDA3B67EF}"/>
          </ac:picMkLst>
        </pc:picChg>
        <pc:picChg chg="add mod">
          <ac:chgData name="Yves Cornil" userId="5cba4fa6ec828dc6" providerId="LiveId" clId="{F7B0FCE8-419E-CB48-9A4A-F6E879BBF554}" dt="2021-06-13T15:49:41.598" v="727" actId="1076"/>
          <ac:picMkLst>
            <pc:docMk/>
            <pc:sldMk cId="154374559" sldId="1109"/>
            <ac:picMk id="7" creationId="{70A41FE1-AA47-D849-84DE-94E84B85EF33}"/>
          </ac:picMkLst>
        </pc:picChg>
      </pc:sldChg>
      <pc:sldChg chg="addSp modSp add mod replId">
        <pc:chgData name="Yves Cornil" userId="5cba4fa6ec828dc6" providerId="LiveId" clId="{F7B0FCE8-419E-CB48-9A4A-F6E879BBF554}" dt="2021-06-13T15:50:40.761" v="743" actId="20577"/>
        <pc:sldMkLst>
          <pc:docMk/>
          <pc:sldMk cId="1462560479" sldId="1110"/>
        </pc:sldMkLst>
        <pc:spChg chg="mod">
          <ac:chgData name="Yves Cornil" userId="5cba4fa6ec828dc6" providerId="LiveId" clId="{F7B0FCE8-419E-CB48-9A4A-F6E879BBF554}" dt="2021-06-13T15:50:40.761" v="743" actId="20577"/>
          <ac:spMkLst>
            <pc:docMk/>
            <pc:sldMk cId="1462560479" sldId="1110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5:50:33.782" v="730" actId="14100"/>
          <ac:picMkLst>
            <pc:docMk/>
            <pc:sldMk cId="1462560479" sldId="1110"/>
            <ac:picMk id="5" creationId="{45439F33-D1F4-BD49-8D4D-51D22A7174E5}"/>
          </ac:picMkLst>
        </pc:picChg>
      </pc:sldChg>
      <pc:sldChg chg="addSp delSp modSp add mod replId">
        <pc:chgData name="Yves Cornil" userId="5cba4fa6ec828dc6" providerId="LiveId" clId="{F7B0FCE8-419E-CB48-9A4A-F6E879BBF554}" dt="2021-06-13T18:15:20.847" v="1322" actId="207"/>
        <pc:sldMkLst>
          <pc:docMk/>
          <pc:sldMk cId="2223557121" sldId="1111"/>
        </pc:sldMkLst>
        <pc:spChg chg="del">
          <ac:chgData name="Yves Cornil" userId="5cba4fa6ec828dc6" providerId="LiveId" clId="{F7B0FCE8-419E-CB48-9A4A-F6E879BBF554}" dt="2021-06-13T15:56:40.725" v="745" actId="26606"/>
          <ac:spMkLst>
            <pc:docMk/>
            <pc:sldMk cId="2223557121" sldId="1111"/>
            <ac:spMk id="2" creationId="{00000000-0000-0000-0000-000000000000}"/>
          </ac:spMkLst>
        </pc:spChg>
        <pc:spChg chg="add mod">
          <ac:chgData name="Yves Cornil" userId="5cba4fa6ec828dc6" providerId="LiveId" clId="{F7B0FCE8-419E-CB48-9A4A-F6E879BBF554}" dt="2021-06-13T18:15:20.847" v="1322" actId="207"/>
          <ac:spMkLst>
            <pc:docMk/>
            <pc:sldMk cId="2223557121" sldId="1111"/>
            <ac:spMk id="3" creationId="{02E6E88D-C528-0D47-9B21-40F8F0E5CA60}"/>
          </ac:spMkLst>
        </pc:spChg>
        <pc:spChg chg="mod ord modVis">
          <ac:chgData name="Yves Cornil" userId="5cba4fa6ec828dc6" providerId="LiveId" clId="{F7B0FCE8-419E-CB48-9A4A-F6E879BBF554}" dt="2021-06-13T15:56:40.725" v="745" actId="26606"/>
          <ac:spMkLst>
            <pc:docMk/>
            <pc:sldMk cId="2223557121" sldId="1111"/>
            <ac:spMk id="4" creationId="{9544E577-B8E9-0843-AFC7-5073B6BBB938}"/>
          </ac:spMkLst>
        </pc:spChg>
        <pc:picChg chg="add mod">
          <ac:chgData name="Yves Cornil" userId="5cba4fa6ec828dc6" providerId="LiveId" clId="{F7B0FCE8-419E-CB48-9A4A-F6E879BBF554}" dt="2021-06-13T18:15:02.276" v="1320" actId="1076"/>
          <ac:picMkLst>
            <pc:docMk/>
            <pc:sldMk cId="2223557121" sldId="1111"/>
            <ac:picMk id="4098" creationId="{9BFEB1A7-815A-654F-870C-88E4065E5AA3}"/>
          </ac:picMkLst>
        </pc:picChg>
      </pc:sldChg>
      <pc:sldChg chg="addSp modSp add mod modNotesTx">
        <pc:chgData name="Yves Cornil" userId="5cba4fa6ec828dc6" providerId="LiveId" clId="{F7B0FCE8-419E-CB48-9A4A-F6E879BBF554}" dt="2021-06-13T15:59:02.706" v="759"/>
        <pc:sldMkLst>
          <pc:docMk/>
          <pc:sldMk cId="3521978247" sldId="1112"/>
        </pc:sldMkLst>
        <pc:spChg chg="mod">
          <ac:chgData name="Yves Cornil" userId="5cba4fa6ec828dc6" providerId="LiveId" clId="{F7B0FCE8-419E-CB48-9A4A-F6E879BBF554}" dt="2021-06-13T15:58:10.790" v="755" actId="14100"/>
          <ac:spMkLst>
            <pc:docMk/>
            <pc:sldMk cId="3521978247" sldId="1112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5:58:27.730" v="758" actId="14100"/>
          <ac:picMkLst>
            <pc:docMk/>
            <pc:sldMk cId="3521978247" sldId="1112"/>
            <ac:picMk id="5" creationId="{E03FF614-5737-BC49-AA5E-34FC5E529FD8}"/>
          </ac:picMkLst>
        </pc:picChg>
      </pc:sldChg>
      <pc:sldChg chg="addSp modSp add mod replId modNotesTx">
        <pc:chgData name="Yves Cornil" userId="5cba4fa6ec828dc6" providerId="LiveId" clId="{F7B0FCE8-419E-CB48-9A4A-F6E879BBF554}" dt="2021-06-13T16:00:53.138" v="774"/>
        <pc:sldMkLst>
          <pc:docMk/>
          <pc:sldMk cId="1988601055" sldId="1113"/>
        </pc:sldMkLst>
        <pc:picChg chg="add mod">
          <ac:chgData name="Yves Cornil" userId="5cba4fa6ec828dc6" providerId="LiveId" clId="{F7B0FCE8-419E-CB48-9A4A-F6E879BBF554}" dt="2021-06-13T15:59:20.987" v="761" actId="1076"/>
          <ac:picMkLst>
            <pc:docMk/>
            <pc:sldMk cId="1988601055" sldId="1113"/>
            <ac:picMk id="5" creationId="{4B3B3EC1-4251-0E46-9D17-B56AD8B9734B}"/>
          </ac:picMkLst>
        </pc:picChg>
        <pc:picChg chg="add mod">
          <ac:chgData name="Yves Cornil" userId="5cba4fa6ec828dc6" providerId="LiveId" clId="{F7B0FCE8-419E-CB48-9A4A-F6E879BBF554}" dt="2021-06-13T15:59:32.406" v="763" actId="1076"/>
          <ac:picMkLst>
            <pc:docMk/>
            <pc:sldMk cId="1988601055" sldId="1113"/>
            <ac:picMk id="6" creationId="{805B423E-460D-5143-9BF4-0C28D9888EBC}"/>
          </ac:picMkLst>
        </pc:picChg>
        <pc:picChg chg="add mod">
          <ac:chgData name="Yves Cornil" userId="5cba4fa6ec828dc6" providerId="LiveId" clId="{F7B0FCE8-419E-CB48-9A4A-F6E879BBF554}" dt="2021-06-13T16:00:34.121" v="773" actId="1076"/>
          <ac:picMkLst>
            <pc:docMk/>
            <pc:sldMk cId="1988601055" sldId="1113"/>
            <ac:picMk id="7" creationId="{882B24B6-F1D2-9144-A228-01EE991C45F2}"/>
          </ac:picMkLst>
        </pc:picChg>
        <pc:picChg chg="add mod">
          <ac:chgData name="Yves Cornil" userId="5cba4fa6ec828dc6" providerId="LiveId" clId="{F7B0FCE8-419E-CB48-9A4A-F6E879BBF554}" dt="2021-06-13T16:00:09.701" v="769" actId="14100"/>
          <ac:picMkLst>
            <pc:docMk/>
            <pc:sldMk cId="1988601055" sldId="1113"/>
            <ac:picMk id="8" creationId="{CDB66A98-7877-1848-B57B-6EDAE35779CE}"/>
          </ac:picMkLst>
        </pc:picChg>
      </pc:sldChg>
      <pc:sldChg chg="addSp modSp add mod replId">
        <pc:chgData name="Yves Cornil" userId="5cba4fa6ec828dc6" providerId="LiveId" clId="{F7B0FCE8-419E-CB48-9A4A-F6E879BBF554}" dt="2021-06-13T16:01:48.008" v="778" actId="14100"/>
        <pc:sldMkLst>
          <pc:docMk/>
          <pc:sldMk cId="3424479164" sldId="1114"/>
        </pc:sldMkLst>
        <pc:picChg chg="add mod">
          <ac:chgData name="Yves Cornil" userId="5cba4fa6ec828dc6" providerId="LiveId" clId="{F7B0FCE8-419E-CB48-9A4A-F6E879BBF554}" dt="2021-06-13T16:01:48.008" v="778" actId="14100"/>
          <ac:picMkLst>
            <pc:docMk/>
            <pc:sldMk cId="3424479164" sldId="1114"/>
            <ac:picMk id="5" creationId="{7109A4F6-C2D3-144F-96B6-0B158ACA38EA}"/>
          </ac:picMkLst>
        </pc:picChg>
      </pc:sldChg>
      <pc:sldChg chg="addSp modSp add mod">
        <pc:chgData name="Yves Cornil" userId="5cba4fa6ec828dc6" providerId="LiveId" clId="{F7B0FCE8-419E-CB48-9A4A-F6E879BBF554}" dt="2021-06-13T16:05:09.166" v="797" actId="14100"/>
        <pc:sldMkLst>
          <pc:docMk/>
          <pc:sldMk cId="3665241197" sldId="1115"/>
        </pc:sldMkLst>
        <pc:spChg chg="mod">
          <ac:chgData name="Yves Cornil" userId="5cba4fa6ec828dc6" providerId="LiveId" clId="{F7B0FCE8-419E-CB48-9A4A-F6E879BBF554}" dt="2021-06-13T16:03:20.635" v="782" actId="14100"/>
          <ac:spMkLst>
            <pc:docMk/>
            <pc:sldMk cId="3665241197" sldId="1115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6:03:50.455" v="784" actId="1076"/>
          <ac:picMkLst>
            <pc:docMk/>
            <pc:sldMk cId="3665241197" sldId="1115"/>
            <ac:picMk id="5" creationId="{12C5D90B-36C7-FA43-848A-73242EF72F5B}"/>
          </ac:picMkLst>
        </pc:picChg>
        <pc:picChg chg="add mod">
          <ac:chgData name="Yves Cornil" userId="5cba4fa6ec828dc6" providerId="LiveId" clId="{F7B0FCE8-419E-CB48-9A4A-F6E879BBF554}" dt="2021-06-13T16:04:18.854" v="789" actId="14100"/>
          <ac:picMkLst>
            <pc:docMk/>
            <pc:sldMk cId="3665241197" sldId="1115"/>
            <ac:picMk id="6" creationId="{7015A439-D63D-E34E-B5A4-8793D6DE6073}"/>
          </ac:picMkLst>
        </pc:picChg>
        <pc:picChg chg="add mod">
          <ac:chgData name="Yves Cornil" userId="5cba4fa6ec828dc6" providerId="LiveId" clId="{F7B0FCE8-419E-CB48-9A4A-F6E879BBF554}" dt="2021-06-13T16:04:27.632" v="791" actId="14100"/>
          <ac:picMkLst>
            <pc:docMk/>
            <pc:sldMk cId="3665241197" sldId="1115"/>
            <ac:picMk id="7" creationId="{CC266D49-06EB-F74D-ABE4-C6B28EC97B84}"/>
          </ac:picMkLst>
        </pc:picChg>
        <pc:picChg chg="add mod">
          <ac:chgData name="Yves Cornil" userId="5cba4fa6ec828dc6" providerId="LiveId" clId="{F7B0FCE8-419E-CB48-9A4A-F6E879BBF554}" dt="2021-06-13T16:04:51.221" v="794" actId="14100"/>
          <ac:picMkLst>
            <pc:docMk/>
            <pc:sldMk cId="3665241197" sldId="1115"/>
            <ac:picMk id="8" creationId="{0EA8F884-AEAA-D046-89BA-518325BB6177}"/>
          </ac:picMkLst>
        </pc:picChg>
        <pc:picChg chg="add mod">
          <ac:chgData name="Yves Cornil" userId="5cba4fa6ec828dc6" providerId="LiveId" clId="{F7B0FCE8-419E-CB48-9A4A-F6E879BBF554}" dt="2021-06-13T16:05:09.166" v="797" actId="14100"/>
          <ac:picMkLst>
            <pc:docMk/>
            <pc:sldMk cId="3665241197" sldId="1115"/>
            <ac:picMk id="9" creationId="{1EC0CA65-97AA-0C4F-831E-5C5934071621}"/>
          </ac:picMkLst>
        </pc:picChg>
      </pc:sldChg>
      <pc:sldChg chg="addSp delSp modSp add mod replId modAnim modNotesTx">
        <pc:chgData name="Yves Cornil" userId="5cba4fa6ec828dc6" providerId="LiveId" clId="{F7B0FCE8-419E-CB48-9A4A-F6E879BBF554}" dt="2021-06-13T16:26:20.384" v="902" actId="14100"/>
        <pc:sldMkLst>
          <pc:docMk/>
          <pc:sldMk cId="189111226" sldId="1116"/>
        </pc:sldMkLst>
        <pc:spChg chg="del">
          <ac:chgData name="Yves Cornil" userId="5cba4fa6ec828dc6" providerId="LiveId" clId="{F7B0FCE8-419E-CB48-9A4A-F6E879BBF554}" dt="2021-06-13T16:06:46.407" v="799" actId="26606"/>
          <ac:spMkLst>
            <pc:docMk/>
            <pc:sldMk cId="189111226" sldId="1116"/>
            <ac:spMk id="2" creationId="{00000000-0000-0000-0000-000000000000}"/>
          </ac:spMkLst>
        </pc:spChg>
        <pc:spChg chg="add del mod">
          <ac:chgData name="Yves Cornil" userId="5cba4fa6ec828dc6" providerId="LiveId" clId="{F7B0FCE8-419E-CB48-9A4A-F6E879BBF554}" dt="2021-06-13T16:26:05.780" v="899" actId="478"/>
          <ac:spMkLst>
            <pc:docMk/>
            <pc:sldMk cId="189111226" sldId="1116"/>
            <ac:spMk id="3" creationId="{085E15E5-C891-564D-B91D-15F9AE42F477}"/>
          </ac:spMkLst>
        </pc:spChg>
        <pc:spChg chg="mod ord modVis">
          <ac:chgData name="Yves Cornil" userId="5cba4fa6ec828dc6" providerId="LiveId" clId="{F7B0FCE8-419E-CB48-9A4A-F6E879BBF554}" dt="2021-06-13T16:06:46.407" v="799" actId="26606"/>
          <ac:spMkLst>
            <pc:docMk/>
            <pc:sldMk cId="189111226" sldId="1116"/>
            <ac:spMk id="4" creationId="{9544E577-B8E9-0843-AFC7-5073B6BBB938}"/>
          </ac:spMkLst>
        </pc:spChg>
        <pc:picChg chg="add mod">
          <ac:chgData name="Yves Cornil" userId="5cba4fa6ec828dc6" providerId="LiveId" clId="{F7B0FCE8-419E-CB48-9A4A-F6E879BBF554}" dt="2021-06-13T16:26:20.384" v="902" actId="14100"/>
          <ac:picMkLst>
            <pc:docMk/>
            <pc:sldMk cId="189111226" sldId="1116"/>
            <ac:picMk id="6" creationId="{F4094CA5-8B20-094F-B6A3-E7CF5C501BB1}"/>
          </ac:picMkLst>
        </pc:picChg>
        <pc:picChg chg="add mod">
          <ac:chgData name="Yves Cornil" userId="5cba4fa6ec828dc6" providerId="LiveId" clId="{F7B0FCE8-419E-CB48-9A4A-F6E879BBF554}" dt="2021-06-13T16:10:20.338" v="819" actId="1076"/>
          <ac:picMkLst>
            <pc:docMk/>
            <pc:sldMk cId="189111226" sldId="1116"/>
            <ac:picMk id="7" creationId="{93F3D092-B78D-3147-BA5C-5E41DBE8A024}"/>
          </ac:picMkLst>
        </pc:picChg>
        <pc:picChg chg="add del mod">
          <ac:chgData name="Yves Cornil" userId="5cba4fa6ec828dc6" providerId="LiveId" clId="{F7B0FCE8-419E-CB48-9A4A-F6E879BBF554}" dt="2021-06-13T16:08:23.224" v="808" actId="478"/>
          <ac:picMkLst>
            <pc:docMk/>
            <pc:sldMk cId="189111226" sldId="1116"/>
            <ac:picMk id="5122" creationId="{3AB6F3B5-06CC-3348-9825-55C73F6930BB}"/>
          </ac:picMkLst>
        </pc:picChg>
      </pc:sldChg>
      <pc:sldChg chg="addSp delSp modSp add mod replId">
        <pc:chgData name="Yves Cornil" userId="5cba4fa6ec828dc6" providerId="LiveId" clId="{F7B0FCE8-419E-CB48-9A4A-F6E879BBF554}" dt="2021-06-13T16:11:45.504" v="848" actId="20577"/>
        <pc:sldMkLst>
          <pc:docMk/>
          <pc:sldMk cId="3238458901" sldId="1117"/>
        </pc:sldMkLst>
        <pc:spChg chg="mod">
          <ac:chgData name="Yves Cornil" userId="5cba4fa6ec828dc6" providerId="LiveId" clId="{F7B0FCE8-419E-CB48-9A4A-F6E879BBF554}" dt="2021-06-13T16:11:45.504" v="848" actId="20577"/>
          <ac:spMkLst>
            <pc:docMk/>
            <pc:sldMk cId="3238458901" sldId="1117"/>
            <ac:spMk id="2" creationId="{00000000-0000-0000-0000-000000000000}"/>
          </ac:spMkLst>
        </pc:spChg>
        <pc:picChg chg="add del mod">
          <ac:chgData name="Yves Cornil" userId="5cba4fa6ec828dc6" providerId="LiveId" clId="{F7B0FCE8-419E-CB48-9A4A-F6E879BBF554}" dt="2021-06-13T16:10:47.863" v="821" actId="478"/>
          <ac:picMkLst>
            <pc:docMk/>
            <pc:sldMk cId="3238458901" sldId="1117"/>
            <ac:picMk id="5" creationId="{F2434394-DC85-4442-9258-DD7BDB3E88B2}"/>
          </ac:picMkLst>
        </pc:picChg>
        <pc:picChg chg="add mod">
          <ac:chgData name="Yves Cornil" userId="5cba4fa6ec828dc6" providerId="LiveId" clId="{F7B0FCE8-419E-CB48-9A4A-F6E879BBF554}" dt="2021-06-13T16:10:52.446" v="823" actId="1076"/>
          <ac:picMkLst>
            <pc:docMk/>
            <pc:sldMk cId="3238458901" sldId="1117"/>
            <ac:picMk id="6" creationId="{D69FE41C-8B5B-8041-94F4-4BE6A6F9F6D2}"/>
          </ac:picMkLst>
        </pc:picChg>
        <pc:picChg chg="add mod">
          <ac:chgData name="Yves Cornil" userId="5cba4fa6ec828dc6" providerId="LiveId" clId="{F7B0FCE8-419E-CB48-9A4A-F6E879BBF554}" dt="2021-06-13T16:11:04.270" v="825" actId="1076"/>
          <ac:picMkLst>
            <pc:docMk/>
            <pc:sldMk cId="3238458901" sldId="1117"/>
            <ac:picMk id="7" creationId="{3EF8920A-BAC6-6146-8B0B-F4783FADA230}"/>
          </ac:picMkLst>
        </pc:picChg>
        <pc:picChg chg="add mod">
          <ac:chgData name="Yves Cornil" userId="5cba4fa6ec828dc6" providerId="LiveId" clId="{F7B0FCE8-419E-CB48-9A4A-F6E879BBF554}" dt="2021-06-13T16:11:32.491" v="827" actId="1076"/>
          <ac:picMkLst>
            <pc:docMk/>
            <pc:sldMk cId="3238458901" sldId="1117"/>
            <ac:picMk id="8" creationId="{818E009A-343B-B342-BF44-D8FC9B6BEDF0}"/>
          </ac:picMkLst>
        </pc:picChg>
      </pc:sldChg>
      <pc:sldChg chg="addSp delSp modSp add mod">
        <pc:chgData name="Yves Cornil" userId="5cba4fa6ec828dc6" providerId="LiveId" clId="{F7B0FCE8-419E-CB48-9A4A-F6E879BBF554}" dt="2021-06-13T16:12:31.013" v="850" actId="26606"/>
        <pc:sldMkLst>
          <pc:docMk/>
          <pc:sldMk cId="100174438" sldId="1118"/>
        </pc:sldMkLst>
        <pc:spChg chg="del">
          <ac:chgData name="Yves Cornil" userId="5cba4fa6ec828dc6" providerId="LiveId" clId="{F7B0FCE8-419E-CB48-9A4A-F6E879BBF554}" dt="2021-06-13T16:12:31.013" v="850" actId="26606"/>
          <ac:spMkLst>
            <pc:docMk/>
            <pc:sldMk cId="100174438" sldId="1118"/>
            <ac:spMk id="2" creationId="{00000000-0000-0000-0000-000000000000}"/>
          </ac:spMkLst>
        </pc:spChg>
        <pc:spChg chg="mod ord modVis">
          <ac:chgData name="Yves Cornil" userId="5cba4fa6ec828dc6" providerId="LiveId" clId="{F7B0FCE8-419E-CB48-9A4A-F6E879BBF554}" dt="2021-06-13T16:12:31.013" v="850" actId="26606"/>
          <ac:spMkLst>
            <pc:docMk/>
            <pc:sldMk cId="100174438" sldId="1118"/>
            <ac:spMk id="4" creationId="{9544E577-B8E9-0843-AFC7-5073B6BBB938}"/>
          </ac:spMkLst>
        </pc:spChg>
        <pc:picChg chg="add mod">
          <ac:chgData name="Yves Cornil" userId="5cba4fa6ec828dc6" providerId="LiveId" clId="{F7B0FCE8-419E-CB48-9A4A-F6E879BBF554}" dt="2021-06-13T16:12:31.013" v="850" actId="26606"/>
          <ac:picMkLst>
            <pc:docMk/>
            <pc:sldMk cId="100174438" sldId="1118"/>
            <ac:picMk id="5" creationId="{E676A493-5144-3347-99F0-A2591BF7F832}"/>
          </ac:picMkLst>
        </pc:picChg>
      </pc:sldChg>
      <pc:sldChg chg="addSp modSp add mod replId modNotesTx">
        <pc:chgData name="Yves Cornil" userId="5cba4fa6ec828dc6" providerId="LiveId" clId="{F7B0FCE8-419E-CB48-9A4A-F6E879BBF554}" dt="2021-06-13T16:14:43.696" v="860"/>
        <pc:sldMkLst>
          <pc:docMk/>
          <pc:sldMk cId="3822810743" sldId="1119"/>
        </pc:sldMkLst>
        <pc:spChg chg="mod">
          <ac:chgData name="Yves Cornil" userId="5cba4fa6ec828dc6" providerId="LiveId" clId="{F7B0FCE8-419E-CB48-9A4A-F6E879BBF554}" dt="2021-06-13T16:13:36.306" v="854" actId="14100"/>
          <ac:spMkLst>
            <pc:docMk/>
            <pc:sldMk cId="3822810743" sldId="1119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6:13:52.959" v="857" actId="14100"/>
          <ac:picMkLst>
            <pc:docMk/>
            <pc:sldMk cId="3822810743" sldId="1119"/>
            <ac:picMk id="5" creationId="{94F7B5D1-D155-E04B-B874-A2C8310EA7B2}"/>
          </ac:picMkLst>
        </pc:picChg>
      </pc:sldChg>
      <pc:sldChg chg="addSp delSp modSp add mod replId modNotesTx">
        <pc:chgData name="Yves Cornil" userId="5cba4fa6ec828dc6" providerId="LiveId" clId="{F7B0FCE8-419E-CB48-9A4A-F6E879BBF554}" dt="2021-06-13T16:17:14.413" v="879" actId="120"/>
        <pc:sldMkLst>
          <pc:docMk/>
          <pc:sldMk cId="430604470" sldId="1120"/>
        </pc:sldMkLst>
        <pc:spChg chg="mod">
          <ac:chgData name="Yves Cornil" userId="5cba4fa6ec828dc6" providerId="LiveId" clId="{F7B0FCE8-419E-CB48-9A4A-F6E879BBF554}" dt="2021-06-13T16:15:30.506" v="866" actId="14100"/>
          <ac:spMkLst>
            <pc:docMk/>
            <pc:sldMk cId="430604470" sldId="1120"/>
            <ac:spMk id="2" creationId="{00000000-0000-0000-0000-000000000000}"/>
          </ac:spMkLst>
        </pc:spChg>
        <pc:spChg chg="add del mod">
          <ac:chgData name="Yves Cornil" userId="5cba4fa6ec828dc6" providerId="LiveId" clId="{F7B0FCE8-419E-CB48-9A4A-F6E879BBF554}" dt="2021-06-13T16:15:23.989" v="863" actId="478"/>
          <ac:spMkLst>
            <pc:docMk/>
            <pc:sldMk cId="430604470" sldId="1120"/>
            <ac:spMk id="3" creationId="{80AEC3E9-FDFE-6940-BC6D-FE135CF2CF1C}"/>
          </ac:spMkLst>
        </pc:spChg>
        <pc:picChg chg="add mod">
          <ac:chgData name="Yves Cornil" userId="5cba4fa6ec828dc6" providerId="LiveId" clId="{F7B0FCE8-419E-CB48-9A4A-F6E879BBF554}" dt="2021-06-13T16:15:51.433" v="869" actId="14100"/>
          <ac:picMkLst>
            <pc:docMk/>
            <pc:sldMk cId="430604470" sldId="1120"/>
            <ac:picMk id="5" creationId="{23F04DE2-1BE8-BB44-B7D5-120B2DA49DD8}"/>
          </ac:picMkLst>
        </pc:picChg>
        <pc:picChg chg="add mod">
          <ac:chgData name="Yves Cornil" userId="5cba4fa6ec828dc6" providerId="LiveId" clId="{F7B0FCE8-419E-CB48-9A4A-F6E879BBF554}" dt="2021-06-13T16:16:35.503" v="876" actId="1076"/>
          <ac:picMkLst>
            <pc:docMk/>
            <pc:sldMk cId="430604470" sldId="1120"/>
            <ac:picMk id="6" creationId="{491BBA7F-4952-4841-80F3-49BAA97F9E17}"/>
          </ac:picMkLst>
        </pc:picChg>
        <pc:picChg chg="add mod">
          <ac:chgData name="Yves Cornil" userId="5cba4fa6ec828dc6" providerId="LiveId" clId="{F7B0FCE8-419E-CB48-9A4A-F6E879BBF554}" dt="2021-06-13T16:16:25.577" v="874" actId="14100"/>
          <ac:picMkLst>
            <pc:docMk/>
            <pc:sldMk cId="430604470" sldId="1120"/>
            <ac:picMk id="7" creationId="{7C957860-7D9E-114A-981E-BEDB83DD68D8}"/>
          </ac:picMkLst>
        </pc:picChg>
      </pc:sldChg>
      <pc:sldChg chg="addSp delSp modSp add mod replId modNotesTx">
        <pc:chgData name="Yves Cornil" userId="5cba4fa6ec828dc6" providerId="LiveId" clId="{F7B0FCE8-419E-CB48-9A4A-F6E879BBF554}" dt="2021-06-13T16:18:52.058" v="887"/>
        <pc:sldMkLst>
          <pc:docMk/>
          <pc:sldMk cId="2349922109" sldId="1121"/>
        </pc:sldMkLst>
        <pc:spChg chg="del">
          <ac:chgData name="Yves Cornil" userId="5cba4fa6ec828dc6" providerId="LiveId" clId="{F7B0FCE8-419E-CB48-9A4A-F6E879BBF554}" dt="2021-06-13T16:18:18.628" v="882" actId="478"/>
          <ac:spMkLst>
            <pc:docMk/>
            <pc:sldMk cId="2349922109" sldId="1121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6:18:23.041" v="883" actId="1076"/>
          <ac:picMkLst>
            <pc:docMk/>
            <pc:sldMk cId="2349922109" sldId="1121"/>
            <ac:picMk id="5" creationId="{143BE94D-0281-AB40-BA11-A2DF00CB3B15}"/>
          </ac:picMkLst>
        </pc:picChg>
        <pc:picChg chg="add mod">
          <ac:chgData name="Yves Cornil" userId="5cba4fa6ec828dc6" providerId="LiveId" clId="{F7B0FCE8-419E-CB48-9A4A-F6E879BBF554}" dt="2021-06-13T16:18:36.202" v="885" actId="1076"/>
          <ac:picMkLst>
            <pc:docMk/>
            <pc:sldMk cId="2349922109" sldId="1121"/>
            <ac:picMk id="6" creationId="{D7B359A6-80D9-6142-900D-44F62A341B23}"/>
          </ac:picMkLst>
        </pc:picChg>
      </pc:sldChg>
      <pc:sldChg chg="addSp modSp add mod ord">
        <pc:chgData name="Yves Cornil" userId="5cba4fa6ec828dc6" providerId="LiveId" clId="{F7B0FCE8-419E-CB48-9A4A-F6E879BBF554}" dt="2021-06-13T18:14:41.967" v="1317" actId="20577"/>
        <pc:sldMkLst>
          <pc:docMk/>
          <pc:sldMk cId="1758779222" sldId="1122"/>
        </pc:sldMkLst>
        <pc:spChg chg="add mod">
          <ac:chgData name="Yves Cornil" userId="5cba4fa6ec828dc6" providerId="LiveId" clId="{F7B0FCE8-419E-CB48-9A4A-F6E879BBF554}" dt="2021-06-13T18:14:41.967" v="1317" actId="20577"/>
          <ac:spMkLst>
            <pc:docMk/>
            <pc:sldMk cId="1758779222" sldId="1122"/>
            <ac:spMk id="6" creationId="{F7C89865-A0D0-3F4E-BC19-573A10C329F8}"/>
          </ac:spMkLst>
        </pc:spChg>
        <pc:picChg chg="add mod">
          <ac:chgData name="Yves Cornil" userId="5cba4fa6ec828dc6" providerId="LiveId" clId="{F7B0FCE8-419E-CB48-9A4A-F6E879BBF554}" dt="2021-06-13T16:24:44.164" v="890"/>
          <ac:picMkLst>
            <pc:docMk/>
            <pc:sldMk cId="1758779222" sldId="1122"/>
            <ac:picMk id="5" creationId="{366D9B3B-9626-784A-843E-E0C412EE1196}"/>
          </ac:picMkLst>
        </pc:picChg>
      </pc:sldChg>
      <pc:sldChg chg="addSp modSp add mod replId modNotesTx">
        <pc:chgData name="Yves Cornil" userId="5cba4fa6ec828dc6" providerId="LiveId" clId="{F7B0FCE8-419E-CB48-9A4A-F6E879BBF554}" dt="2021-06-13T18:17:01.356" v="1385" actId="20577"/>
        <pc:sldMkLst>
          <pc:docMk/>
          <pc:sldMk cId="1946976849" sldId="1123"/>
        </pc:sldMkLst>
        <pc:spChg chg="mod">
          <ac:chgData name="Yves Cornil" userId="5cba4fa6ec828dc6" providerId="LiveId" clId="{F7B0FCE8-419E-CB48-9A4A-F6E879BBF554}" dt="2021-06-13T18:17:01.356" v="1385" actId="20577"/>
          <ac:spMkLst>
            <pc:docMk/>
            <pc:sldMk cId="1946976849" sldId="1123"/>
            <ac:spMk id="2" creationId="{00000000-0000-0000-0000-000000000000}"/>
          </ac:spMkLst>
        </pc:spChg>
        <pc:picChg chg="add mod modCrop">
          <ac:chgData name="Yves Cornil" userId="5cba4fa6ec828dc6" providerId="LiveId" clId="{F7B0FCE8-419E-CB48-9A4A-F6E879BBF554}" dt="2021-06-13T16:38:41.208" v="939" actId="1076"/>
          <ac:picMkLst>
            <pc:docMk/>
            <pc:sldMk cId="1946976849" sldId="1123"/>
            <ac:picMk id="5" creationId="{6F92E728-8674-154D-812A-5C853BB1CEAB}"/>
          </ac:picMkLst>
        </pc:picChg>
      </pc:sldChg>
      <pc:sldChg chg="add">
        <pc:chgData name="Yves Cornil" userId="5cba4fa6ec828dc6" providerId="LiveId" clId="{F7B0FCE8-419E-CB48-9A4A-F6E879BBF554}" dt="2021-06-13T16:14:13.776" v="859" actId="2890"/>
        <pc:sldMkLst>
          <pc:docMk/>
          <pc:sldMk cId="713101191" sldId="1124"/>
        </pc:sldMkLst>
      </pc:sldChg>
      <pc:sldChg chg="add del replId">
        <pc:chgData name="Yves Cornil" userId="5cba4fa6ec828dc6" providerId="LiveId" clId="{F7B0FCE8-419E-CB48-9A4A-F6E879BBF554}" dt="2021-06-13T18:17:23.126" v="1386" actId="2696"/>
        <pc:sldMkLst>
          <pc:docMk/>
          <pc:sldMk cId="815434085" sldId="1125"/>
        </pc:sldMkLst>
      </pc:sldChg>
      <pc:sldChg chg="add del replId">
        <pc:chgData name="Yves Cornil" userId="5cba4fa6ec828dc6" providerId="LiveId" clId="{F7B0FCE8-419E-CB48-9A4A-F6E879BBF554}" dt="2021-06-13T18:17:23.126" v="1386" actId="2696"/>
        <pc:sldMkLst>
          <pc:docMk/>
          <pc:sldMk cId="2969525291" sldId="1126"/>
        </pc:sldMkLst>
      </pc:sldChg>
      <pc:sldChg chg="add del replId">
        <pc:chgData name="Yves Cornil" userId="5cba4fa6ec828dc6" providerId="LiveId" clId="{F7B0FCE8-419E-CB48-9A4A-F6E879BBF554}" dt="2021-06-13T18:17:23.126" v="1386" actId="2696"/>
        <pc:sldMkLst>
          <pc:docMk/>
          <pc:sldMk cId="3878722911" sldId="1127"/>
        </pc:sldMkLst>
      </pc:sldChg>
      <pc:sldChg chg="add del">
        <pc:chgData name="Yves Cornil" userId="5cba4fa6ec828dc6" providerId="LiveId" clId="{F7B0FCE8-419E-CB48-9A4A-F6E879BBF554}" dt="2021-06-13T18:17:44.462" v="1387" actId="2696"/>
        <pc:sldMkLst>
          <pc:docMk/>
          <pc:sldMk cId="3830378958" sldId="1128"/>
        </pc:sldMkLst>
      </pc:sldChg>
      <pc:sldChg chg="addSp modSp add mod">
        <pc:chgData name="Yves Cornil" userId="5cba4fa6ec828dc6" providerId="LiveId" clId="{F7B0FCE8-419E-CB48-9A4A-F6E879BBF554}" dt="2021-06-13T17:47:28.439" v="1042" actId="14100"/>
        <pc:sldMkLst>
          <pc:docMk/>
          <pc:sldMk cId="551964361" sldId="1129"/>
        </pc:sldMkLst>
        <pc:spChg chg="mod">
          <ac:chgData name="Yves Cornil" userId="5cba4fa6ec828dc6" providerId="LiveId" clId="{F7B0FCE8-419E-CB48-9A4A-F6E879BBF554}" dt="2021-06-13T17:46:17.925" v="1035" actId="20577"/>
          <ac:spMkLst>
            <pc:docMk/>
            <pc:sldMk cId="551964361" sldId="1129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7:47:28.439" v="1042" actId="14100"/>
          <ac:picMkLst>
            <pc:docMk/>
            <pc:sldMk cId="551964361" sldId="1129"/>
            <ac:picMk id="3" creationId="{C8321CFB-B578-374B-B1FC-ECC0DD3C7CFF}"/>
          </ac:picMkLst>
        </pc:picChg>
        <pc:picChg chg="add mod">
          <ac:chgData name="Yves Cornil" userId="5cba4fa6ec828dc6" providerId="LiveId" clId="{F7B0FCE8-419E-CB48-9A4A-F6E879BBF554}" dt="2021-06-13T17:47:14.988" v="1039" actId="1076"/>
          <ac:picMkLst>
            <pc:docMk/>
            <pc:sldMk cId="551964361" sldId="1129"/>
            <ac:picMk id="5" creationId="{E1FF93B6-9EE6-7144-AD69-DA5E5B93A794}"/>
          </ac:picMkLst>
        </pc:picChg>
        <pc:picChg chg="add mod">
          <ac:chgData name="Yves Cornil" userId="5cba4fa6ec828dc6" providerId="LiveId" clId="{F7B0FCE8-419E-CB48-9A4A-F6E879BBF554}" dt="2021-06-13T17:47:18.083" v="1040" actId="1076"/>
          <ac:picMkLst>
            <pc:docMk/>
            <pc:sldMk cId="551964361" sldId="1129"/>
            <ac:picMk id="6" creationId="{E6401F16-8573-6B43-A2C4-9F75D00165A9}"/>
          </ac:picMkLst>
        </pc:picChg>
      </pc:sldChg>
      <pc:sldChg chg="addSp modSp add mod modAnim">
        <pc:chgData name="Yves Cornil" userId="5cba4fa6ec828dc6" providerId="LiveId" clId="{F7B0FCE8-419E-CB48-9A4A-F6E879BBF554}" dt="2021-06-13T17:52:04.266" v="1083"/>
        <pc:sldMkLst>
          <pc:docMk/>
          <pc:sldMk cId="2295258981" sldId="1130"/>
        </pc:sldMkLst>
        <pc:spChg chg="mod">
          <ac:chgData name="Yves Cornil" userId="5cba4fa6ec828dc6" providerId="LiveId" clId="{F7B0FCE8-419E-CB48-9A4A-F6E879BBF554}" dt="2021-06-13T17:49:56.592" v="1052" actId="20577"/>
          <ac:spMkLst>
            <pc:docMk/>
            <pc:sldMk cId="2295258981" sldId="1130"/>
            <ac:spMk id="2" creationId="{00000000-0000-0000-0000-000000000000}"/>
          </ac:spMkLst>
        </pc:spChg>
        <pc:spChg chg="add mod">
          <ac:chgData name="Yves Cornil" userId="5cba4fa6ec828dc6" providerId="LiveId" clId="{F7B0FCE8-419E-CB48-9A4A-F6E879BBF554}" dt="2021-06-13T17:51:19.428" v="1077" actId="20577"/>
          <ac:spMkLst>
            <pc:docMk/>
            <pc:sldMk cId="2295258981" sldId="1130"/>
            <ac:spMk id="6" creationId="{F6C9C893-ED2D-8149-AE58-854A80561B43}"/>
          </ac:spMkLst>
        </pc:spChg>
        <pc:spChg chg="add mod">
          <ac:chgData name="Yves Cornil" userId="5cba4fa6ec828dc6" providerId="LiveId" clId="{F7B0FCE8-419E-CB48-9A4A-F6E879BBF554}" dt="2021-06-13T17:51:45.713" v="1081" actId="1076"/>
          <ac:spMkLst>
            <pc:docMk/>
            <pc:sldMk cId="2295258981" sldId="1130"/>
            <ac:spMk id="7" creationId="{2A8B0889-7CC8-7541-BE4E-5C173864D7B0}"/>
          </ac:spMkLst>
        </pc:spChg>
        <pc:picChg chg="add mod">
          <ac:chgData name="Yves Cornil" userId="5cba4fa6ec828dc6" providerId="LiveId" clId="{F7B0FCE8-419E-CB48-9A4A-F6E879BBF554}" dt="2021-06-13T17:48:50.652" v="1045" actId="1076"/>
          <ac:picMkLst>
            <pc:docMk/>
            <pc:sldMk cId="2295258981" sldId="1130"/>
            <ac:picMk id="3" creationId="{F37F1E68-65CC-0D42-B18B-BD2A9F4C91BE}"/>
          </ac:picMkLst>
        </pc:picChg>
        <pc:picChg chg="add mod">
          <ac:chgData name="Yves Cornil" userId="5cba4fa6ec828dc6" providerId="LiveId" clId="{F7B0FCE8-419E-CB48-9A4A-F6E879BBF554}" dt="2021-06-13T17:50:32.077" v="1065" actId="1076"/>
          <ac:picMkLst>
            <pc:docMk/>
            <pc:sldMk cId="2295258981" sldId="1130"/>
            <ac:picMk id="5" creationId="{CBC1AEE4-B6D3-9845-AD7C-E1E68BEF85CF}"/>
          </ac:picMkLst>
        </pc:picChg>
      </pc:sldChg>
      <pc:sldChg chg="addSp modSp add mod replId">
        <pc:chgData name="Yves Cornil" userId="5cba4fa6ec828dc6" providerId="LiveId" clId="{F7B0FCE8-419E-CB48-9A4A-F6E879BBF554}" dt="2021-06-13T18:09:41.932" v="1162" actId="20577"/>
        <pc:sldMkLst>
          <pc:docMk/>
          <pc:sldMk cId="1926782535" sldId="1131"/>
        </pc:sldMkLst>
        <pc:spChg chg="mod">
          <ac:chgData name="Yves Cornil" userId="5cba4fa6ec828dc6" providerId="LiveId" clId="{F7B0FCE8-419E-CB48-9A4A-F6E879BBF554}" dt="2021-06-13T18:09:41.932" v="1162" actId="20577"/>
          <ac:spMkLst>
            <pc:docMk/>
            <pc:sldMk cId="1926782535" sldId="1131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8:09:26.122" v="1151" actId="14100"/>
          <ac:picMkLst>
            <pc:docMk/>
            <pc:sldMk cId="1926782535" sldId="1131"/>
            <ac:picMk id="3" creationId="{5BE81765-0F0E-954C-BD97-47843AFEF913}"/>
          </ac:picMkLst>
        </pc:picChg>
        <pc:picChg chg="add mod">
          <ac:chgData name="Yves Cornil" userId="5cba4fa6ec828dc6" providerId="LiveId" clId="{F7B0FCE8-419E-CB48-9A4A-F6E879BBF554}" dt="2021-06-13T18:09:34.556" v="1153" actId="1076"/>
          <ac:picMkLst>
            <pc:docMk/>
            <pc:sldMk cId="1926782535" sldId="1131"/>
            <ac:picMk id="5" creationId="{14D39B00-C22E-8C4D-9B56-429B33189803}"/>
          </ac:picMkLst>
        </pc:picChg>
      </pc:sldChg>
      <pc:sldChg chg="addSp modSp add mod">
        <pc:chgData name="Yves Cornil" userId="5cba4fa6ec828dc6" providerId="LiveId" clId="{F7B0FCE8-419E-CB48-9A4A-F6E879BBF554}" dt="2021-06-13T17:53:51.841" v="1103" actId="20577"/>
        <pc:sldMkLst>
          <pc:docMk/>
          <pc:sldMk cId="4040788809" sldId="1132"/>
        </pc:sldMkLst>
        <pc:spChg chg="mod">
          <ac:chgData name="Yves Cornil" userId="5cba4fa6ec828dc6" providerId="LiveId" clId="{F7B0FCE8-419E-CB48-9A4A-F6E879BBF554}" dt="2021-06-13T17:53:51.841" v="1103" actId="20577"/>
          <ac:spMkLst>
            <pc:docMk/>
            <pc:sldMk cId="4040788809" sldId="1132"/>
            <ac:spMk id="2" creationId="{00000000-0000-0000-0000-000000000000}"/>
          </ac:spMkLst>
        </pc:spChg>
        <pc:picChg chg="add mod">
          <ac:chgData name="Yves Cornil" userId="5cba4fa6ec828dc6" providerId="LiveId" clId="{F7B0FCE8-419E-CB48-9A4A-F6E879BBF554}" dt="2021-06-13T17:53:37.365" v="1087" actId="1076"/>
          <ac:picMkLst>
            <pc:docMk/>
            <pc:sldMk cId="4040788809" sldId="1132"/>
            <ac:picMk id="3" creationId="{B1F654AE-F08B-EA41-8E40-181B526B1FC4}"/>
          </ac:picMkLst>
        </pc:picChg>
      </pc:sldChg>
      <pc:sldChg chg="add del">
        <pc:chgData name="Yves Cornil" userId="5cba4fa6ec828dc6" providerId="LiveId" clId="{F7B0FCE8-419E-CB48-9A4A-F6E879BBF554}" dt="2021-06-13T18:17:58.498" v="1388" actId="2696"/>
        <pc:sldMkLst>
          <pc:docMk/>
          <pc:sldMk cId="2942114370" sldId="113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179203" name="Rectangle 3"/>
          <p:cNvSpPr>
            <a:spLocks noGrp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97433F-B952-3148-B093-ABD71123283C}" type="datetime3">
              <a:rPr lang="fr-FR" smtClean="0"/>
              <a:t>27.08.21</a:t>
            </a:fld>
            <a:endParaRPr lang="fr-FR"/>
          </a:p>
        </p:txBody>
      </p:sp>
      <p:sp>
        <p:nvSpPr>
          <p:cNvPr id="179204" name="Rectangle 4"/>
          <p:cNvSpPr>
            <a:spLocks noGrp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179205" name="Rectangle 5"/>
          <p:cNvSpPr>
            <a:spLocks noGrp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C1C747-54C6-C44E-99C4-4554C8F1C7C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34687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40963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DF6FB39-174F-C042-BAFC-A0F94C74979F}" type="datetime3">
              <a:rPr lang="fr-FR" smtClean="0"/>
              <a:t>27.08.21</a:t>
            </a:fld>
            <a:endParaRPr lang="fr-FR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0965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0966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0967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43612B-4AD7-224C-92CE-89840A98D15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32600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+mn-ea"/>
        <a:cs typeface="+mn-cs"/>
      </a:defRPr>
    </a:lvl1pPr>
    <a:lvl2pPr marL="286966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2pPr>
    <a:lvl3pPr marL="573931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3pPr>
    <a:lvl4pPr marL="860897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4pPr>
    <a:lvl5pPr marL="1147862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5pPr>
    <a:lvl6pPr marL="1434829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6pPr>
    <a:lvl7pPr marL="1721794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7pPr>
    <a:lvl8pPr marL="2008760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8pPr>
    <a:lvl9pPr marL="2295725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Quelques mots sur le créateur de cette présentation: Yves Roger Cornil.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Microsoft MVP Consumer Macintosh du 1/1/2007 au 31/12/2015.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latin typeface="Verdana" pitchFamily="-109" charset="0"/>
              </a:rPr>
              <a:t>Microsoft MVP Office &amp; services depuis le 1/1/2016.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Co-fondateur de Microcam en 1981 – Vice-président de Microcam (Rennes).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Co-fondateur de Microcam06 en 1989 – Président d’honneur de Microcam06 (Nice) 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Créateur de la section micro à Fréjus Vous Accueille, animateur micro de février 2002 à juin 2007.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Animateur au CILAC (59 La Madeleine) depuis avril 2013.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Apple Teacher iPad depuis avril 2020.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6C900-B255-3C41-926F-1299A91EFA4B}" type="slidenum">
              <a:rPr lang="fr-FR" smtClean="0"/>
              <a:t>1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D9F74C8-281D-3941-AEC4-498E321424DB}" type="datetime3">
              <a:rPr lang="fr-FR" smtClean="0"/>
              <a:t>27.08.21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e l’en-têt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4973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En branchant le disque neuf vous avez une erreur, le disque est illisible, il faut l’initialiser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En cliquant sur initialiser macOS lance l’utilitaire de disque.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7C1EDB7-EDD6-A546-B9B2-8C691263BA69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492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AF03589-5B2C-ED4A-B508-5A3E3773CAEA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521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itchFamily="2" charset="2"/>
              <a:buChar char=""/>
            </a:pPr>
            <a:r>
              <a:rPr lang="fr-FR" sz="1800" dirty="0"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Donnez un nom au disque (ici SSD6),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1800" dirty="0"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Choisissez le format APFS,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1800" dirty="0"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Choisissez le schéma de partition GUID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1800" dirty="0"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Cliquez sur effacer.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B1CE7B4-175E-714A-88A5-8C82F10BB1AA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041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 </a:t>
            </a:r>
          </a:p>
          <a:p>
            <a:pPr algn="l"/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formatage s’effectue en plusieurs phases.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AA99FD5-8647-A242-A81C-BE15D47E6D7B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793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Le disque CT500MX5 contient maintenant :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1800" dirty="0"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Un conteneur nommé disk7 ;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1800" dirty="0"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Un volume APFS nommé SSD6.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91431D9-C585-1445-AE2A-12BD952206F5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730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 volume SSD6, je vais ajouter un nouveau volume.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J’ai ajouté un volume nommé SSD6-BS.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5CDAE64-AC43-E841-87C1-B57FE1039B33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597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F07D16C-8232-2F4F-9D77-637731A532A6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226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311F731-F572-1249-950C-A39C3849D8AD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998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itchFamily="2" charset="2"/>
              <a:buChar char=""/>
            </a:pPr>
            <a:r>
              <a:rPr lang="fr-FR" sz="1800" dirty="0"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Sur le MacBook Air de Yves il y a 5 disques affichés, mais si Macintosh HD ne fait pas trop de doute, qu’en est-il des 4 autres disques ; est-ce des disques physiques différents ou un seul disque découpé en partitions ou en volumes ? 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1800" dirty="0"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Nous aurons la réponse dans l’utilitaire de disque.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517640-B7A5-C64C-B44E-8F76E7FE7E7E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3423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y a 2 disques physiques :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1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Apple SSD, le disque interne du MacBook ;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10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Asmedia</a:t>
            </a:r>
            <a:r>
              <a:rPr lang="fr-FR" sz="1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Arrow </a:t>
            </a:r>
            <a:r>
              <a:rPr lang="fr-FR" sz="10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Series</a:t>
            </a:r>
            <a:r>
              <a:rPr lang="fr-FR" sz="1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Media : un disque externe USB, avec une table de partition GUID et d’une capacité de 500,11Go ; c’est un disque SSD (mais rien ne l’indique ici).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FR" sz="1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 disque est découpé en 2 parties :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fr-FR" sz="1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SSD3 (barre bleue) pour 180,21 Go ;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fr-FR" sz="1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conteneur disk7 (barre rouge) découpé en 4 volumes, pour 319,56 Go.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1A5E493-1729-EB4F-BACD-B69AB3136ED7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45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452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Pour en savoir un peu plus sur la structure du disque cliquons sur </a:t>
            </a:r>
            <a:r>
              <a:rPr lang="fr-FR" sz="1800" b="1" dirty="0"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Partitionner</a:t>
            </a:r>
            <a:r>
              <a:rPr lang="fr-FR" dirty="0">
                <a:effectLst/>
              </a:rPr>
              <a:t> </a:t>
            </a:r>
          </a:p>
          <a:p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disque est découpé en 2 partitions :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SSD3 formaté en Mac OS étendu (journalisé) de 180 GO.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CD21284-E354-FA43-86D9-7E9F2AA7C634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931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conteneur contient 4 volumes.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Ssd3-2, ssd3-3, SSD3-BigSur et SSD3-1 – Data (groupe de volume).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AC818AF-CE53-EC49-9440-A574835019E5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616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F2A016-33D8-E44E-8634-4E8BFEC1A5AD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291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D8BB4CB-FC16-2747-96E6-A3116E178865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2310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disque Samsung T5 a une capacité de 500 Go et il est découpé en 1 conteneur et 2 volumes APFS.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9B40C4D-D272-6249-B5E5-4C48080B3672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652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allons constituer un disque externe comprenant 3 systèmes macOS, macOS Mojave, macOS Catalina et macOS </a:t>
            </a:r>
            <a:r>
              <a:rPr lang="fr-FR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Sur.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Ces 3 systèmes sont actuellement sur un disque SSD de 1To que nous allons copier avec </a:t>
            </a:r>
            <a:r>
              <a:rPr lang="fr-FR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Copy Cloner (CCC) sur un disque SSD de 500 Go ; ce dernier disque a été formaté en APFS avec 4 volumes.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E98376-427F-2046-952A-84AD4CC0CFC8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484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6B16C73-2516-624A-A165-8B18952DD14B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288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7F13B7F-A8E1-1041-8CC2-AF9ACF79E62F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6753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vais copier la totalité de SSD-CILAC-X14 sur T5-Cilac-X14.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clique sur </a:t>
            </a:r>
            <a:r>
              <a:rPr lang="fr-FR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cloner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puis sur </a:t>
            </a:r>
            <a:r>
              <a:rPr lang="fr-FR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exécuter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86B7153-2B73-AA42-8499-3E2D0E03B57A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3210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5EFE890-3BFA-9E46-A926-14CB18BFCE7F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904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25AA95-ED08-7E41-850E-C4BCB80AB8C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4218683-C2C3-3A46-9A0F-F58D913061F4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4543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Copie de SSD-CILAC-X15 sur T5-Cilac-X15.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97564D4-C9B1-F24E-9D47-C3A3E7DD2FA0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6062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i="1" dirty="0"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Depuis macOS Catalina Apple a changé la procédure de copie des disques démarrables ; il faut effacer le disque de destination.</a:t>
            </a:r>
            <a:endParaRPr lang="fr-FR" sz="1800" dirty="0">
              <a:effectLst/>
              <a:latin typeface="Verdana" panose="020B0604030504040204" pitchFamily="34" charset="0"/>
              <a:ea typeface="Times" pitchFamily="2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25BF49A-B07A-7747-BC1A-8EFB398859F9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946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D44C47B-BC95-0741-8D9D-9EF9C03BCF69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815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Copie de SSD-Cilac </a:t>
            </a:r>
            <a:r>
              <a:rPr lang="fr-FR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Bigsur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sur T5-BS ; la aussi il faut effacer le disque de destination.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2C4FB87-CC6C-1D40-A898-A40F419DBC32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86750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6C08175-E1D7-AC47-AC6D-CE47F1219612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6645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716530-E2B2-FD48-88AE-ECCEB5CAAD16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6378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disque SSD-Cilac-Para1 je ne vais copier que certains fichiers.</a:t>
            </a:r>
          </a:p>
          <a:p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6A6845-FC12-C340-B278-EC94FED0400F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1840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désélectionne SSD-Cilac-Para1, puis je vais sélectionner les fichiers ou dossiers à copier.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2F29778-5E51-F14B-BF1B-D7D0431CB63A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5031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clique sur </a:t>
            </a:r>
            <a:r>
              <a:rPr lang="fr-FR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cloner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puis sur </a:t>
            </a:r>
            <a:r>
              <a:rPr lang="fr-FR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exécuter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 </a:t>
            </a:r>
            <a:r>
              <a:rPr lang="fr-FR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SafetyNet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été désactivé, le disque T5-Cilac-Para peut être effacé.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622450E-A027-8B47-A311-445F04FA7F0D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0852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9F3958-E09D-1840-9C3C-A8986EC1947D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573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57336DF-0967-A742-80A7-2A4770A04AF7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4933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723DB2E-4106-F345-B1E0-F0FFD2797D11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9501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780A2AE-B42F-154E-9053-81FE244EC8D3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1484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Pour changer le disque de démarrage, allez dans les préférences système &gt; disque de démarrage.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4BD4FCA-A5BF-AB46-A092-26661711A910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5819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Sélectionnez le disque voulu, puis cliquez sur </a:t>
            </a:r>
            <a:r>
              <a:rPr lang="fr-FR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redémarrer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840FA63-92C5-8340-BC5A-FD3E73AE296B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7416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2C7A64F-5BFF-9349-9931-008348049B29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1798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4FC02A0-97A5-F34F-B708-B51C3DCF9060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7945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1CF9C33-EF55-1D46-ADC7-CE621BC2A058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8376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Pour changer le disque de démarrage de l’iMac M1, 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Allez dans les préférences système &gt; disque de démarrage, 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Ouvrez le cadenas, 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Donnez le mot de passe de l’utilisateur, puis choisissez le disque, 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Cliquez sur redémarrer,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Confirmez le redémarrage sur le disque qui a été choisi.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48A451C-17DD-4942-84A1-986419DC238A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0434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019E81-F75F-1145-882C-9C69DC3CF605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4530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366F7D7-E56D-C24E-89F1-354FDD6EE11C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585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5D273EB-3112-4C49-8656-69A73D8B198D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3430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Pour changer de disque système lors d’un redémarrage, appuyez longuement sur la touche </a:t>
            </a:r>
            <a:r>
              <a:rPr lang="fr-FR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clavier et restez appuyé sur cette touche jusqu’à l’affichage des disques système ; sélectionnez le disque voulu puis appuyez sur la touche retour.</a:t>
            </a:r>
          </a:p>
          <a:p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Ici on redémarrera depuis le disque SSD4-iMac.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395F2AC-5D72-1F47-B4D9-9CA33F737FDB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9004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Appuyez longuement sur le bouton de démarrage du clavier du MacBook M1.</a:t>
            </a:r>
          </a:p>
          <a:p>
            <a:pPr algn="l"/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Maintenez appuyé pour afficher les options de démarrage, chargement des options de démarrage.</a:t>
            </a:r>
          </a:p>
          <a:p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37873BA-68E0-7B4E-9C10-444C3EE65BF0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0996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Cliquez sur un disque ou sur les options de démarrage</a:t>
            </a:r>
            <a:r>
              <a:rPr lang="fr-FR" dirty="0">
                <a:effectLst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Sélection du disque T5-BS, puis continuer.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457A1F6-240C-8B44-8A4B-A4D94BA8C430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3827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Appuyez longuement sur le bouton </a:t>
            </a:r>
            <a:r>
              <a:rPr lang="fr-FR"/>
              <a:t>de démarrage.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64559DC-B364-FF4D-8708-5C6FBC138480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8485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Appuyez longuement sur le bouton </a:t>
            </a:r>
            <a:r>
              <a:rPr lang="fr-FR"/>
              <a:t>de démarrage.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BD6BE12-AC9E-FE40-B95C-21B4422BEC05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3417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Recherchez le site Apple bêta et inscrivez-vous ou cliquez se connecter si vous êtes déjà inscrit au programme bêta.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F476C2F-5914-7F45-9508-F428062CEE87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844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56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A42C61D-C4AE-0B4C-868D-260CEDDB6B2A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2736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Appuyez longuement sur le bouton </a:t>
            </a:r>
            <a:r>
              <a:rPr lang="fr-FR"/>
              <a:t>de démarrage.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C5AE4DE-1828-EC47-8775-C5C6E26F3D3E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8627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Cliquez sur le lien inscrire votre Mac.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58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1A65DFA-D544-7643-9E3F-95983C1C0BAC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4178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93D3EA8-0A0D-8A40-8236-F7120E12906B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249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CCF5139-5274-7841-A688-B3459C32C86F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0978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60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3E939DB-63F8-F04F-9881-F42D3B5CEF0E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3552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Appuyez longuement sur le bouton </a:t>
            </a:r>
            <a:r>
              <a:rPr lang="fr-FR"/>
              <a:t>de démarrage.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61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09A10EE-5DB5-564E-B1E3-B0CDC5CD25AD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0380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62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8AE77CD-D26B-BD4E-8435-EC56D16C4623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8656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Appuyez longuement sur le bouton </a:t>
            </a:r>
            <a:r>
              <a:rPr lang="fr-FR"/>
              <a:t>de démarrage.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B55EC8B-0950-C243-959D-3A7B86263FE7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6102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64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0F98B1E-4934-7849-9E6A-B4DBFAC3F94A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70740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65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07C54A0-3611-C844-BE66-5BED30A550A5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7060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66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29F6AF5-EBE1-CA48-A447-662940C92220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8338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67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3CEC7A6-7EEE-464A-B191-39F0F9A35877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1854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Appuyez longuement sur le bouton </a:t>
            </a:r>
            <a:r>
              <a:rPr lang="fr-FR"/>
              <a:t>de démarrage.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68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966CC6F-CD70-5644-ADFC-DBBD60EE6ADC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2875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69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F7D5F9-3F60-FE43-8A3A-D0DE560A84AA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537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31D4DC9-28F3-7E41-B16B-B0B9EE118243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1943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70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1C470E0-D4B5-0142-B4AC-641009F3F61D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1543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71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BA8CC81-3D70-9B46-8F2D-8A5A4FA85EB8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9671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72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728BB70-C26B-7D4C-BA94-BB3BD3E13E50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8757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73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0B06888-6EB1-5048-9695-6ADB006A00FA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3389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74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FD69C72-605D-0D41-895D-64BC244426BE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70472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75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08B79C5-E252-B644-B5FB-F56D5731A6E2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52321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76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87E3CF-978E-2344-B04E-6A587166B59F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90667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77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0C60A56-CEEA-5A47-890B-8DC06BE89D8F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5747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78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EB7508-6576-D34D-9CE6-5D0418F133E1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72710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C1FAA7F-0ED7-1846-8267-D9C1307ADD44}" type="datetime3">
              <a:rPr lang="fr-FR" smtClean="0"/>
              <a:t>27.08.21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79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3263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F532414-9640-C34B-8220-7E6F82E9210B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91737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C9E17ED-AB73-DA49-B6E9-95C1342C5882}" type="datetime3">
              <a:rPr lang="fr-FR" smtClean="0"/>
              <a:t>27.08.21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80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360476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87C295B-EBD5-644D-9690-117E91C2A77D}" type="datetime3">
              <a:rPr lang="fr-FR" smtClean="0"/>
              <a:t>27.08.21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81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794314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82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fld id="{9785C5D9-A2C3-6E4C-85BA-372E9447FD60}" type="datetime3">
              <a:rPr lang="fr-FR" smtClean="0"/>
              <a:t>27.08.21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0921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bureautique - Démarrer macOS depuis un disque externe -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EF293D-3817-824B-91C0-7B69A6DEB6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5277A14-57BF-5949-B7BC-D44CD9587960}" type="datetime3">
              <a:rPr lang="fr-FR" smtClean="0"/>
              <a:t>27.08.21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146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5" y="1598136"/>
            <a:ext cx="7773292" cy="1102537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2914986"/>
            <a:ext cx="6400354" cy="1314338"/>
          </a:xfrm>
        </p:spPr>
        <p:txBody>
          <a:bodyPr/>
          <a:lstStyle>
            <a:lvl1pPr marL="0" indent="0" algn="ctr">
              <a:buNone/>
              <a:defRPr/>
            </a:lvl1pPr>
            <a:lvl2pPr marL="241066" indent="0" algn="ctr">
              <a:buNone/>
              <a:defRPr/>
            </a:lvl2pPr>
            <a:lvl3pPr marL="482131" indent="0" algn="ctr">
              <a:buNone/>
              <a:defRPr/>
            </a:lvl3pPr>
            <a:lvl4pPr marL="723198" indent="0" algn="ctr">
              <a:buNone/>
              <a:defRPr/>
            </a:lvl4pPr>
            <a:lvl5pPr marL="964263" indent="0" algn="ctr">
              <a:buNone/>
              <a:defRPr/>
            </a:lvl5pPr>
            <a:lvl6pPr marL="1205329" indent="0" algn="ctr">
              <a:buNone/>
              <a:defRPr/>
            </a:lvl6pPr>
            <a:lvl7pPr marL="1446394" indent="0" algn="ctr">
              <a:buNone/>
              <a:defRPr/>
            </a:lvl7pPr>
            <a:lvl8pPr marL="1687461" indent="0" algn="ctr">
              <a:buNone/>
              <a:defRPr/>
            </a:lvl8pPr>
            <a:lvl9pPr marL="1928526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2F5CC5-F799-F845-A9B4-17F2E50117D0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7BCAE8-5661-104B-B50B-ECC02A211B1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4207" y="287984"/>
            <a:ext cx="1942208" cy="4855517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7587" y="287984"/>
            <a:ext cx="5719465" cy="48555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1114C4-AB13-874B-BB6A-E4E28A8BE1F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A9C9C0-79C3-284B-BEEA-E214CCE4EF7B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3305101"/>
            <a:ext cx="7772176" cy="1021333"/>
          </a:xfrm>
        </p:spPr>
        <p:txBody>
          <a:bodyPr anchor="t"/>
          <a:lstStyle>
            <a:lvl1pPr algn="l">
              <a:defRPr sz="2056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179960"/>
            <a:ext cx="7772176" cy="1125141"/>
          </a:xfrm>
        </p:spPr>
        <p:txBody>
          <a:bodyPr anchor="b"/>
          <a:lstStyle>
            <a:lvl1pPr marL="0" indent="0">
              <a:buNone/>
              <a:defRPr sz="1055"/>
            </a:lvl1pPr>
            <a:lvl2pPr marL="241066" indent="0">
              <a:buNone/>
              <a:defRPr sz="949"/>
            </a:lvl2pPr>
            <a:lvl3pPr marL="482131" indent="0">
              <a:buNone/>
              <a:defRPr sz="844"/>
            </a:lvl3pPr>
            <a:lvl4pPr marL="723198" indent="0">
              <a:buNone/>
              <a:defRPr sz="738"/>
            </a:lvl4pPr>
            <a:lvl5pPr marL="964263" indent="0">
              <a:buNone/>
              <a:defRPr sz="738"/>
            </a:lvl5pPr>
            <a:lvl6pPr marL="1205329" indent="0">
              <a:buNone/>
              <a:defRPr sz="738"/>
            </a:lvl6pPr>
            <a:lvl7pPr marL="1446394" indent="0">
              <a:buNone/>
              <a:defRPr sz="738"/>
            </a:lvl7pPr>
            <a:lvl8pPr marL="1687461" indent="0">
              <a:buNone/>
              <a:defRPr sz="738"/>
            </a:lvl8pPr>
            <a:lvl9pPr marL="1928526" indent="0">
              <a:buNone/>
              <a:defRPr sz="73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70468E-211D-5F43-A9F4-09CF9065404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7586" y="1486794"/>
            <a:ext cx="3830836" cy="3656707"/>
          </a:xfrm>
        </p:spPr>
        <p:txBody>
          <a:bodyPr/>
          <a:lstStyle>
            <a:lvl1pPr>
              <a:defRPr sz="1529"/>
            </a:lvl1pPr>
            <a:lvl2pPr>
              <a:defRPr sz="1266"/>
            </a:lvl2pPr>
            <a:lvl3pPr>
              <a:defRPr sz="1055"/>
            </a:lvl3pPr>
            <a:lvl4pPr>
              <a:defRPr sz="949"/>
            </a:lvl4pPr>
            <a:lvl5pPr>
              <a:defRPr sz="949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5578" y="1486794"/>
            <a:ext cx="3830836" cy="3656707"/>
          </a:xfrm>
        </p:spPr>
        <p:txBody>
          <a:bodyPr/>
          <a:lstStyle>
            <a:lvl1pPr>
              <a:defRPr sz="1529"/>
            </a:lvl1pPr>
            <a:lvl2pPr>
              <a:defRPr sz="1266"/>
            </a:lvl2pPr>
            <a:lvl3pPr>
              <a:defRPr sz="1055"/>
            </a:lvl3pPr>
            <a:lvl4pPr>
              <a:defRPr sz="949"/>
            </a:lvl4pPr>
            <a:lvl5pPr>
              <a:defRPr sz="949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AD04B3C-0789-C744-B530-18334130988B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05941"/>
            <a:ext cx="8228708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151093"/>
            <a:ext cx="4039568" cy="479692"/>
          </a:xfrm>
        </p:spPr>
        <p:txBody>
          <a:bodyPr anchor="b"/>
          <a:lstStyle>
            <a:lvl1pPr marL="0" indent="0">
              <a:buNone/>
              <a:defRPr sz="1266" b="1"/>
            </a:lvl1pPr>
            <a:lvl2pPr marL="241066" indent="0">
              <a:buNone/>
              <a:defRPr sz="1055" b="1"/>
            </a:lvl2pPr>
            <a:lvl3pPr marL="482131" indent="0">
              <a:buNone/>
              <a:defRPr sz="949" b="1"/>
            </a:lvl3pPr>
            <a:lvl4pPr marL="723198" indent="0">
              <a:buNone/>
              <a:defRPr sz="844" b="1"/>
            </a:lvl4pPr>
            <a:lvl5pPr marL="964263" indent="0">
              <a:buNone/>
              <a:defRPr sz="844" b="1"/>
            </a:lvl5pPr>
            <a:lvl6pPr marL="1205329" indent="0">
              <a:buNone/>
              <a:defRPr sz="844" b="1"/>
            </a:lvl6pPr>
            <a:lvl7pPr marL="1446394" indent="0">
              <a:buNone/>
              <a:defRPr sz="844" b="1"/>
            </a:lvl7pPr>
            <a:lvl8pPr marL="1687461" indent="0">
              <a:buNone/>
              <a:defRPr sz="844" b="1"/>
            </a:lvl8pPr>
            <a:lvl9pPr marL="1928526" indent="0">
              <a:buNone/>
              <a:defRPr sz="84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1630785"/>
            <a:ext cx="4039568" cy="2963540"/>
          </a:xfrm>
        </p:spPr>
        <p:txBody>
          <a:bodyPr/>
          <a:lstStyle>
            <a:lvl1pPr>
              <a:defRPr sz="1266"/>
            </a:lvl1pPr>
            <a:lvl2pPr>
              <a:defRPr sz="1055"/>
            </a:lvl2pPr>
            <a:lvl3pPr>
              <a:defRPr sz="949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151093"/>
            <a:ext cx="4041799" cy="479692"/>
          </a:xfrm>
        </p:spPr>
        <p:txBody>
          <a:bodyPr anchor="b"/>
          <a:lstStyle>
            <a:lvl1pPr marL="0" indent="0">
              <a:buNone/>
              <a:defRPr sz="1266" b="1"/>
            </a:lvl1pPr>
            <a:lvl2pPr marL="241066" indent="0">
              <a:buNone/>
              <a:defRPr sz="1055" b="1"/>
            </a:lvl2pPr>
            <a:lvl3pPr marL="482131" indent="0">
              <a:buNone/>
              <a:defRPr sz="949" b="1"/>
            </a:lvl3pPr>
            <a:lvl4pPr marL="723198" indent="0">
              <a:buNone/>
              <a:defRPr sz="844" b="1"/>
            </a:lvl4pPr>
            <a:lvl5pPr marL="964263" indent="0">
              <a:buNone/>
              <a:defRPr sz="844" b="1"/>
            </a:lvl5pPr>
            <a:lvl6pPr marL="1205329" indent="0">
              <a:buNone/>
              <a:defRPr sz="844" b="1"/>
            </a:lvl6pPr>
            <a:lvl7pPr marL="1446394" indent="0">
              <a:buNone/>
              <a:defRPr sz="844" b="1"/>
            </a:lvl7pPr>
            <a:lvl8pPr marL="1687461" indent="0">
              <a:buNone/>
              <a:defRPr sz="844" b="1"/>
            </a:lvl8pPr>
            <a:lvl9pPr marL="1928526" indent="0">
              <a:buNone/>
              <a:defRPr sz="84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1630785"/>
            <a:ext cx="4041799" cy="2963540"/>
          </a:xfrm>
        </p:spPr>
        <p:txBody>
          <a:bodyPr/>
          <a:lstStyle>
            <a:lvl1pPr>
              <a:defRPr sz="1266"/>
            </a:lvl1pPr>
            <a:lvl2pPr>
              <a:defRPr sz="1055"/>
            </a:lvl2pPr>
            <a:lvl3pPr>
              <a:defRPr sz="949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DE5A83-8513-C84B-B490-77B03F0A9494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712873E-B067-634B-B49B-40ADADBF5E55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3FBAA0-A6B0-1A4E-946E-494E53F8C89E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05106"/>
            <a:ext cx="3008189" cy="871481"/>
          </a:xfrm>
        </p:spPr>
        <p:txBody>
          <a:bodyPr anchor="b"/>
          <a:lstStyle>
            <a:lvl1pPr algn="l">
              <a:defRPr sz="1055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05104"/>
            <a:ext cx="5111130" cy="4389221"/>
          </a:xfrm>
        </p:spPr>
        <p:txBody>
          <a:bodyPr/>
          <a:lstStyle>
            <a:lvl1pPr>
              <a:defRPr sz="1740"/>
            </a:lvl1pPr>
            <a:lvl2pPr>
              <a:defRPr sz="1529"/>
            </a:lvl2pPr>
            <a:lvl3pPr>
              <a:defRPr sz="1266"/>
            </a:lvl3pPr>
            <a:lvl4pPr>
              <a:defRPr sz="1055"/>
            </a:lvl4pPr>
            <a:lvl5pPr>
              <a:defRPr sz="1055"/>
            </a:lvl5pPr>
            <a:lvl6pPr>
              <a:defRPr sz="1055"/>
            </a:lvl6pPr>
            <a:lvl7pPr>
              <a:defRPr sz="1055"/>
            </a:lvl7pPr>
            <a:lvl8pPr>
              <a:defRPr sz="1055"/>
            </a:lvl8pPr>
            <a:lvl9pPr>
              <a:defRPr sz="105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47" y="1076586"/>
            <a:ext cx="3008189" cy="3517738"/>
          </a:xfrm>
        </p:spPr>
        <p:txBody>
          <a:bodyPr/>
          <a:lstStyle>
            <a:lvl1pPr marL="0" indent="0">
              <a:buNone/>
              <a:defRPr sz="738"/>
            </a:lvl1pPr>
            <a:lvl2pPr marL="241066" indent="0">
              <a:buNone/>
              <a:defRPr sz="633"/>
            </a:lvl2pPr>
            <a:lvl3pPr marL="482131" indent="0">
              <a:buNone/>
              <a:defRPr sz="527"/>
            </a:lvl3pPr>
            <a:lvl4pPr marL="723198" indent="0">
              <a:buNone/>
              <a:defRPr sz="527"/>
            </a:lvl4pPr>
            <a:lvl5pPr marL="964263" indent="0">
              <a:buNone/>
              <a:defRPr sz="527"/>
            </a:lvl5pPr>
            <a:lvl6pPr marL="1205329" indent="0">
              <a:buNone/>
              <a:defRPr sz="527"/>
            </a:lvl6pPr>
            <a:lvl7pPr marL="1446394" indent="0">
              <a:buNone/>
              <a:defRPr sz="527"/>
            </a:lvl7pPr>
            <a:lvl8pPr marL="1687461" indent="0">
              <a:buNone/>
              <a:defRPr sz="527"/>
            </a:lvl8pPr>
            <a:lvl9pPr marL="1928526" indent="0">
              <a:buNone/>
              <a:defRPr sz="5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84E4AD-2D95-A747-9013-508AD755DA32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35" y="3600618"/>
            <a:ext cx="5486178" cy="425276"/>
          </a:xfrm>
        </p:spPr>
        <p:txBody>
          <a:bodyPr anchor="b"/>
          <a:lstStyle>
            <a:lvl1pPr algn="l">
              <a:defRPr sz="1055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35" y="459600"/>
            <a:ext cx="5486178" cy="3085766"/>
          </a:xfrm>
        </p:spPr>
        <p:txBody>
          <a:bodyPr/>
          <a:lstStyle>
            <a:lvl1pPr marL="0" indent="0">
              <a:buNone/>
              <a:defRPr sz="1740"/>
            </a:lvl1pPr>
            <a:lvl2pPr marL="241066" indent="0">
              <a:buNone/>
              <a:defRPr sz="1529"/>
            </a:lvl2pPr>
            <a:lvl3pPr marL="482131" indent="0">
              <a:buNone/>
              <a:defRPr sz="1266"/>
            </a:lvl3pPr>
            <a:lvl4pPr marL="723198" indent="0">
              <a:buNone/>
              <a:defRPr sz="1055"/>
            </a:lvl4pPr>
            <a:lvl5pPr marL="964263" indent="0">
              <a:buNone/>
              <a:defRPr sz="1055"/>
            </a:lvl5pPr>
            <a:lvl6pPr marL="1205329" indent="0">
              <a:buNone/>
              <a:defRPr sz="1055"/>
            </a:lvl6pPr>
            <a:lvl7pPr marL="1446394" indent="0">
              <a:buNone/>
              <a:defRPr sz="1055"/>
            </a:lvl7pPr>
            <a:lvl8pPr marL="1687461" indent="0">
              <a:buNone/>
              <a:defRPr sz="1055"/>
            </a:lvl8pPr>
            <a:lvl9pPr marL="1928526" indent="0">
              <a:buNone/>
              <a:defRPr sz="1055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35" y="4025895"/>
            <a:ext cx="5486178" cy="603591"/>
          </a:xfrm>
        </p:spPr>
        <p:txBody>
          <a:bodyPr/>
          <a:lstStyle>
            <a:lvl1pPr marL="0" indent="0">
              <a:buNone/>
              <a:defRPr sz="738"/>
            </a:lvl1pPr>
            <a:lvl2pPr marL="241066" indent="0">
              <a:buNone/>
              <a:defRPr sz="633"/>
            </a:lvl2pPr>
            <a:lvl3pPr marL="482131" indent="0">
              <a:buNone/>
              <a:defRPr sz="527"/>
            </a:lvl3pPr>
            <a:lvl4pPr marL="723198" indent="0">
              <a:buNone/>
              <a:defRPr sz="527"/>
            </a:lvl4pPr>
            <a:lvl5pPr marL="964263" indent="0">
              <a:buNone/>
              <a:defRPr sz="527"/>
            </a:lvl5pPr>
            <a:lvl6pPr marL="1205329" indent="0">
              <a:buNone/>
              <a:defRPr sz="527"/>
            </a:lvl6pPr>
            <a:lvl7pPr marL="1446394" indent="0">
              <a:buNone/>
              <a:defRPr sz="527"/>
            </a:lvl7pPr>
            <a:lvl8pPr marL="1687461" indent="0">
              <a:buNone/>
              <a:defRPr sz="527"/>
            </a:lvl8pPr>
            <a:lvl9pPr marL="1928526" indent="0">
              <a:buNone/>
              <a:defRPr sz="5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6FCD0A1-2755-AA45-AFA7-32A0A0DB486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7587" y="287983"/>
            <a:ext cx="7768827" cy="11988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96" tIns="50796" rIns="108592" bIns="507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1" charset="0"/>
              </a:rPr>
              <a:t>Cliquez et modifiez le 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1486794"/>
            <a:ext cx="7768827" cy="36567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96" tIns="50796" rIns="108592" bIns="507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1" charset="0"/>
              </a:rPr>
              <a:t>Cliquez pour modifier les styles du texte du masque</a:t>
            </a:r>
          </a:p>
          <a:p>
            <a:pPr lvl="1"/>
            <a:r>
              <a:rPr lang="en-US">
                <a:sym typeface="Times" pitchFamily="-111" charset="0"/>
              </a:rPr>
              <a:t>Deuxième niveau</a:t>
            </a:r>
          </a:p>
          <a:p>
            <a:pPr lvl="2"/>
            <a:r>
              <a:rPr lang="en-US">
                <a:sym typeface="Times" pitchFamily="-111" charset="0"/>
              </a:rPr>
              <a:t>Troisième niveau</a:t>
            </a:r>
          </a:p>
          <a:p>
            <a:pPr lvl="3"/>
            <a:r>
              <a:rPr lang="en-US">
                <a:sym typeface="Times" pitchFamily="-111" charset="0"/>
              </a:rPr>
              <a:t>Quatrième niveau</a:t>
            </a:r>
          </a:p>
          <a:p>
            <a:pPr lvl="4"/>
            <a:r>
              <a:rPr lang="en-US">
                <a:sym typeface="Times" pitchFamily="-111" charset="0"/>
              </a:rPr>
              <a:t>Cinquième niveau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85969" y="4688086"/>
            <a:ext cx="241102" cy="2076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34" tIns="45717" rIns="91434" bIns="45717" numCol="1" anchor="t" anchorCtr="0" compatLnSpc="1">
            <a:prstTxWarp prst="textNoShape">
              <a:avLst/>
            </a:prstTxWarp>
          </a:bodyPr>
          <a:lstStyle>
            <a:lvl1pPr>
              <a:defRPr sz="949">
                <a:solidFill>
                  <a:schemeClr val="tx1"/>
                </a:solidFill>
                <a:latin typeface="+mn-lt"/>
                <a:ea typeface="Times" pitchFamily="-111" charset="0"/>
                <a:cs typeface="Times" pitchFamily="-111" charset="0"/>
                <a:sym typeface="Times" pitchFamily="-111" charset="0"/>
              </a:defRPr>
            </a:lvl1pPr>
          </a:lstStyle>
          <a:p>
            <a:fld id="{C18BADB2-18C9-2A44-B609-E3E49176EB07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/>
  <p:txStyles>
    <p:titleStyle>
      <a:lvl1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+mj-lt"/>
          <a:ea typeface="+mj-ea"/>
          <a:cs typeface="+mj-cs"/>
          <a:sym typeface="Times" pitchFamily="-111" charset="0"/>
        </a:defRPr>
      </a:lvl1pPr>
      <a:lvl2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2pPr>
      <a:lvl3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3pPr>
      <a:lvl4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4pPr>
      <a:lvl5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5pPr>
      <a:lvl6pPr marL="243577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6pPr>
      <a:lvl7pPr marL="484642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7pPr>
      <a:lvl8pPr marL="725709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8pPr>
      <a:lvl9pPr marL="966775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9pPr>
    </p:titleStyle>
    <p:bodyStyle>
      <a:lvl1pPr marL="201725" indent="-180799" algn="l" rtl="0" fontAlgn="base">
        <a:spcBef>
          <a:spcPts val="580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•"/>
        <a:defRPr sz="2267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1pPr>
      <a:lvl2pPr marL="359088" indent="-150666" algn="l" rtl="0" fontAlgn="base">
        <a:spcBef>
          <a:spcPts val="527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–"/>
        <a:defRPr sz="2004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2pPr>
      <a:lvl3pPr marL="570020" indent="-120533" algn="l" rtl="0" fontAlgn="base">
        <a:spcBef>
          <a:spcPts val="475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•"/>
        <a:defRPr sz="1793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3pPr>
      <a:lvl4pPr marL="811086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–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4pPr>
      <a:lvl5pPr marL="1052152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5pPr>
      <a:lvl6pPr marL="1293217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6pPr>
      <a:lvl7pPr marL="1534284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7pPr>
      <a:lvl8pPr marL="1775349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8pPr>
      <a:lvl9pPr marL="2016415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9pPr>
    </p:bodyStyle>
    <p:otherStyle>
      <a:defPPr>
        <a:defRPr lang="fr-FR"/>
      </a:defPPr>
      <a:lvl1pPr marL="0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1pPr>
      <a:lvl2pPr marL="241066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2pPr>
      <a:lvl3pPr marL="482131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3pPr>
      <a:lvl4pPr marL="723198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4pPr>
      <a:lvl5pPr marL="964263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5pPr>
      <a:lvl6pPr marL="1205329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6pPr>
      <a:lvl7pPr marL="1446394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7pPr>
      <a:lvl8pPr marL="1687461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8pPr>
      <a:lvl9pPr marL="1928526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nil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-9256"/>
            <a:ext cx="9086270" cy="123926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30003" tIns="65002" rIns="130003" bIns="6500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latin typeface="Verdana"/>
                <a:cs typeface="Verdana"/>
              </a:rPr>
              <a:t>Atelier bureautique du Cilac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latin typeface="Verdana"/>
                <a:cs typeface="Verdana"/>
              </a:rPr>
              <a:t>Yves Cornil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-34296" y="1245497"/>
            <a:ext cx="9234670" cy="2344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427" algn="ctr"/>
            <a:r>
              <a:rPr lang="fr-FR" sz="2000" i="1" dirty="0">
                <a:solidFill>
                  <a:srgbClr val="363099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Initiation et perfectionnement à l’utilisation de la micro-informatique.</a:t>
            </a:r>
          </a:p>
          <a:p>
            <a:pPr marL="56437"/>
            <a:r>
              <a:rPr lang="fr-FR" sz="3600" cap="all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Démarrage sur disque externe sous mac OS X et  macOS 11</a:t>
            </a:r>
            <a:r>
              <a:rPr lang="fr-FR" sz="3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fr-FR" sz="3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itchFamily="-109" charset="0"/>
            </a:endParaRPr>
          </a:p>
          <a:p>
            <a:pPr marL="56437" algn="ctr"/>
            <a:endParaRPr lang="fr-FR" sz="1400" dirty="0">
              <a:solidFill>
                <a:schemeClr val="accent2"/>
              </a:solidFill>
              <a:latin typeface="Verdana" pitchFamily="-109" charset="0"/>
              <a:ea typeface="Verdana" pitchFamily="-109" charset="0"/>
              <a:cs typeface="Verdana" pitchFamily="-109" charset="0"/>
              <a:sym typeface="Verdana" pitchFamily="-109" charset="0"/>
            </a:endParaRPr>
          </a:p>
          <a:p>
            <a:pPr marL="56437" algn="ctr"/>
            <a:r>
              <a:rPr lang="fr-FR" sz="1400" dirty="0">
                <a:solidFill>
                  <a:schemeClr val="accent2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13/06/2021 – maj 26/08/2021</a:t>
            </a:r>
            <a:endParaRPr lang="fr-FR" sz="1400" dirty="0">
              <a:solidFill>
                <a:srgbClr val="3366FF"/>
              </a:solidFill>
              <a:latin typeface="Verdana" pitchFamily="-109" charset="0"/>
              <a:ea typeface="Verdana" pitchFamily="-109" charset="0"/>
              <a:cs typeface="Verdana" pitchFamily="-109" charset="0"/>
              <a:sym typeface="Verdana" pitchFamily="-109" charset="0"/>
            </a:endParaRPr>
          </a:p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195847" y="4120794"/>
            <a:ext cx="3005631" cy="903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©Yves Cornil</a:t>
            </a:r>
            <a:r>
              <a:rPr lang="fr-FR" dirty="0"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 </a:t>
            </a:r>
            <a:br>
              <a:rPr lang="en-US" dirty="0"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</a:br>
            <a:r>
              <a:rPr lang="en-US" dirty="0">
                <a:solidFill>
                  <a:srgbClr val="17375E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  <a:hlinkClick r:id="rId3"/>
              </a:rPr>
              <a:t>www.cornil.com</a:t>
            </a:r>
            <a:r>
              <a:rPr lang="en-US" dirty="0">
                <a:solidFill>
                  <a:srgbClr val="17375E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0920" y="47744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0" name="Picture 9" descr="logo-mv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7936" y="3997551"/>
            <a:ext cx="1233040" cy="49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00" y="4245921"/>
            <a:ext cx="1496568" cy="713232"/>
          </a:xfrm>
          <a:prstGeom prst="rect">
            <a:avLst/>
          </a:prstGeom>
        </p:spPr>
      </p:pic>
      <p:pic>
        <p:nvPicPr>
          <p:cNvPr id="3" name="Image 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164EF49-A262-854A-9ED8-63E9C49E5BA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936" y="4607236"/>
            <a:ext cx="1547664" cy="45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34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Formater un nouveau disque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91E1BE-A177-1F4A-B38D-F3603D8A1D1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655653"/>
            <a:ext cx="6751448" cy="420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8550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7F9036-5280-874C-A0AC-B0C26841FC4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738757"/>
            <a:ext cx="6768752" cy="42252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35C7B0-049D-704F-8B08-384E9AB544EB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707654"/>
            <a:ext cx="6733119" cy="864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640A2C0B-7461-2343-A5B5-618E1304D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Effacer</a:t>
            </a:r>
          </a:p>
        </p:txBody>
      </p:sp>
    </p:spTree>
    <p:extLst>
      <p:ext uri="{BB962C8B-B14F-4D97-AF65-F5344CB8AC3E}">
        <p14:creationId xmlns:p14="http://schemas.microsoft.com/office/powerpoint/2010/main" val="30316546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Formater en APFS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BE11FB9-31E9-B641-84E7-7A08E4C9770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1520" y="596761"/>
            <a:ext cx="4461556" cy="21840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FAE0C95-35BB-484E-BA4C-B7BE0C4C4B7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860032" y="575634"/>
            <a:ext cx="4032448" cy="2205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374009CC-1B7F-D142-90D5-45A7B509D56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47783" y="3288272"/>
            <a:ext cx="5191720" cy="1110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758880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Différentes phases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A476FBE-F724-BD41-AF42-B966F86284AE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1" y="771550"/>
            <a:ext cx="3096391" cy="18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566D18F5-F932-FF48-829E-EE3088BF7019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771550"/>
            <a:ext cx="3685910" cy="936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76006FF-84C4-6144-929E-D62AAF7065A9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1978408"/>
            <a:ext cx="3744416" cy="2695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40817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Formatage terminé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6FAB0B-1BF3-E548-AAB7-6CFBB878DF66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771550"/>
            <a:ext cx="8615178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997288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0966" y="75646"/>
            <a:ext cx="9036496" cy="263856"/>
          </a:xfrm>
        </p:spPr>
        <p:txBody>
          <a:bodyPr/>
          <a:lstStyle/>
          <a:p>
            <a:br>
              <a:rPr lang="fr-FR" sz="1800" b="1" cap="small" dirty="0">
                <a:solidFill>
                  <a:srgbClr val="8064A2"/>
                </a:solidFill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</a:br>
            <a:r>
              <a:rPr lang="fr-FR" sz="3200" b="1" cap="small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Ajouter un volume.</a:t>
            </a:r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C01EFD-B05C-AC46-85CD-CB02F834B474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915566"/>
            <a:ext cx="7856206" cy="1080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A9853C9-CEF1-CC43-B567-5149D164DA6C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7" y="2355726"/>
            <a:ext cx="2466475" cy="1254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82FF195-1D41-5440-8B06-46D566715CDD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382" y="2369060"/>
            <a:ext cx="2450761" cy="1227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B7425F61-8384-264A-B143-27C438659D5F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2342911"/>
            <a:ext cx="2188254" cy="1524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37569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7586" y="-27435"/>
            <a:ext cx="7768827" cy="1198811"/>
          </a:xfrm>
        </p:spPr>
        <p:txBody>
          <a:bodyPr wrap="square" anchor="ctr">
            <a:normAutofit/>
          </a:bodyPr>
          <a:lstStyle/>
          <a:p>
            <a:r>
              <a:rPr lang="fr-FR" sz="4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Pourquoi APFS?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96965F-D428-F346-99C9-E0670C635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533" y="1171376"/>
            <a:ext cx="6443538" cy="3656707"/>
          </a:xfrm>
          <a:prstGeom prst="rect">
            <a:avLst/>
          </a:prstGeom>
          <a:noFill/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85969" y="4688086"/>
            <a:ext cx="241102" cy="207615"/>
          </a:xfrm>
        </p:spPr>
        <p:txBody>
          <a:bodyPr wrap="non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9A9C9C0-79C3-284B-BEEA-E214CCE4EF7B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6965423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4CA5BB-CE48-D24A-A79D-A5E7C24D34AD}"/>
              </a:ext>
            </a:extLst>
          </p:cNvPr>
          <p:cNvSpPr/>
          <p:nvPr/>
        </p:nvSpPr>
        <p:spPr>
          <a:xfrm>
            <a:off x="107504" y="123478"/>
            <a:ext cx="83346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Font typeface="Symbol" pitchFamily="2" charset="2"/>
              <a:buChar char=""/>
            </a:pPr>
            <a:r>
              <a:rPr lang="fr-FR" sz="2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APFS est un nouveau système d’organisation des disques introduit avec macOS High Sierra et depuis macOS Mojave les disques système sont obligatoirement formaté en APFS.</a:t>
            </a:r>
          </a:p>
          <a:p>
            <a:pPr algn="l"/>
            <a:r>
              <a:rPr lang="fr-FR" sz="2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l">
              <a:buFont typeface="Symbol" pitchFamily="2" charset="2"/>
              <a:buChar char=""/>
            </a:pPr>
            <a:r>
              <a:rPr lang="fr-FR" sz="2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 APFS on parlera de conteneurs et de volumes.</a:t>
            </a:r>
          </a:p>
          <a:p>
            <a:pPr algn="l"/>
            <a:r>
              <a:rPr lang="fr-FR" sz="2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l">
              <a:buFont typeface="Symbol" pitchFamily="2" charset="2"/>
              <a:buChar char=""/>
            </a:pPr>
            <a:r>
              <a:rPr lang="fr-FR" sz="2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disque formaté en APFS pourra contenir plusieurs conteneurs et un conteneur pourra contenir plusieurs volumes.</a:t>
            </a:r>
          </a:p>
          <a:p>
            <a:pPr algn="l"/>
            <a:r>
              <a:rPr lang="fr-FR" sz="2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2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119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695904"/>
          </a:xfrm>
        </p:spPr>
        <p:txBody>
          <a:bodyPr/>
          <a:lstStyle/>
          <a:p>
            <a:r>
              <a:rPr lang="fr-FR" sz="3200" b="1" cap="small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Exemples de disques</a:t>
            </a:r>
            <a:endParaRPr lang="fr-FR" sz="32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6513D6-EF51-2F41-ACBA-F3B5636E32A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95536" y="987574"/>
            <a:ext cx="8027072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6217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E2EB3B-1EBC-534A-97A1-D55D604D5F1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843558"/>
            <a:ext cx="8785972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972015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AutoShape 4"/>
          <p:cNvSpPr>
            <a:spLocks/>
          </p:cNvSpPr>
          <p:nvPr/>
        </p:nvSpPr>
        <p:spPr bwMode="auto">
          <a:xfrm>
            <a:off x="8532440" y="4677416"/>
            <a:ext cx="288032" cy="27059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8575" tIns="28575" rIns="28575" bIns="28575" anchor="ctr"/>
          <a:lstStyle/>
          <a:p>
            <a:pPr algn="r">
              <a:buClr>
                <a:srgbClr val="888888"/>
              </a:buClr>
              <a:buFont typeface="Helvetica" charset="0"/>
              <a:buNone/>
              <a:defRPr/>
            </a:pPr>
            <a:r>
              <a:rPr lang="fr-FR" sz="1200" dirty="0">
                <a:solidFill>
                  <a:srgbClr val="888888"/>
                </a:solidFill>
                <a:cs typeface="Helvetica" charset="0"/>
              </a:rPr>
              <a:t>1</a:t>
            </a:r>
            <a:endParaRPr lang="fr-FR" sz="1200" dirty="0">
              <a:cs typeface="Helvetica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966" y="0"/>
            <a:ext cx="6788033" cy="42024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AutoShape 6"/>
          <p:cNvSpPr>
            <a:spLocks/>
          </p:cNvSpPr>
          <p:nvPr/>
        </p:nvSpPr>
        <p:spPr bwMode="auto">
          <a:xfrm>
            <a:off x="34983" y="3014510"/>
            <a:ext cx="9144000" cy="1638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>
              <a:defRPr/>
            </a:pPr>
            <a:r>
              <a:rPr lang="fr-FR" sz="4400" dirty="0">
                <a:solidFill>
                  <a:schemeClr val="bg1"/>
                </a:solidFill>
                <a:cs typeface="Helvetica" charset="0"/>
              </a:rPr>
              <a:t>Les ateliers du CILAC</a:t>
            </a:r>
          </a:p>
          <a:p>
            <a:pPr algn="ctr">
              <a:defRPr/>
            </a:pPr>
            <a:r>
              <a:rPr lang="fr-FR" sz="2531" dirty="0">
                <a:solidFill>
                  <a:schemeClr val="bg1"/>
                </a:solidFill>
                <a:cs typeface="Helvetica" charset="0"/>
              </a:rPr>
              <a:t>Saison 2020-2021</a:t>
            </a:r>
          </a:p>
          <a:p>
            <a:pPr>
              <a:defRPr/>
            </a:pPr>
            <a:r>
              <a:rPr lang="fr-FR" sz="3797" dirty="0">
                <a:solidFill>
                  <a:srgbClr val="710505"/>
                </a:solidFill>
                <a:cs typeface="Helvetica" charset="0"/>
              </a:rPr>
              <a:t>iPad et iPhone</a:t>
            </a:r>
            <a:endParaRPr lang="fr-FR" sz="3797" dirty="0">
              <a:cs typeface="Helvetica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013" y="1035441"/>
            <a:ext cx="1085756" cy="68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91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HFS+ et APFS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6C7F17-B18F-C14B-AADD-F711847BDFFA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27534"/>
            <a:ext cx="5039995" cy="1017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82BA9D-E32B-4D48-8157-261142163DC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563888" y="1930234"/>
            <a:ext cx="4501144" cy="3030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760102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Un conteneur et 4 volumes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442086-1F4C-0244-93A2-F739F12CF3ED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843558"/>
            <a:ext cx="5039995" cy="1071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BC647C-D957-DA42-B652-F6FE3EAF3DA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38" y="2274843"/>
            <a:ext cx="8191732" cy="2585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29786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Nos 4 volumes APFS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D231CD-7043-4A46-A6F1-486A69504032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771550"/>
            <a:ext cx="2088232" cy="1712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6CC8EB-7E25-1242-8553-31D4FCDE7B28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802118"/>
            <a:ext cx="2016224" cy="1720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6D8C1F-3010-2C4F-9703-8FB1E409719F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761" y="2823016"/>
            <a:ext cx="2804191" cy="1955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F44F59-0EEE-AF41-96D8-EA79CBC9A97D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2840801"/>
            <a:ext cx="3168352" cy="1961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5521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Disque formaté APFS uniquement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E89420F-0B25-3945-B8F9-2D2C40D205E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1520" y="702310"/>
            <a:ext cx="6048672" cy="4188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817818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1 conteneur et 2 volumes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6A4B32-EADA-1043-B6FD-08E07496A894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699542"/>
            <a:ext cx="6989546" cy="965861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C69306D-9428-2047-A356-93E8505A4D83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20"/>
          <a:stretch/>
        </p:blipFill>
        <p:spPr bwMode="auto">
          <a:xfrm>
            <a:off x="212362" y="1914416"/>
            <a:ext cx="6987600" cy="1006475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3FBEAA-ABF9-0E47-8E3D-CF293631135B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28" y="3169904"/>
            <a:ext cx="6987600" cy="1056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6366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3098" y="51470"/>
            <a:ext cx="7768827" cy="1198811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r-FR" sz="3600" b="1" cap="small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Copier plusieurs systèmes sur un disque externe avec CCC.</a:t>
            </a:r>
            <a:br>
              <a:rPr lang="fr-FR" sz="2500" b="1" cap="small" dirty="0">
                <a:effectLst/>
              </a:rPr>
            </a:br>
            <a:endParaRPr lang="fr-FR" sz="2500" dirty="0"/>
          </a:p>
        </p:txBody>
      </p:sp>
      <p:pic>
        <p:nvPicPr>
          <p:cNvPr id="10" name="Picture 5" descr="Graphique sur un document avec stylet">
            <a:extLst>
              <a:ext uri="{FF2B5EF4-FFF2-40B4-BE49-F238E27FC236}">
                <a16:creationId xmlns:a16="http://schemas.microsoft.com/office/drawing/2014/main" id="{F42D976B-8723-47DF-9DE0-F227597957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86" y="1198810"/>
            <a:ext cx="7768827" cy="3656707"/>
          </a:xfrm>
          <a:prstGeom prst="rect">
            <a:avLst/>
          </a:prstGeom>
          <a:noFill/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85969" y="4688086"/>
            <a:ext cx="241102" cy="207615"/>
          </a:xfrm>
        </p:spPr>
        <p:txBody>
          <a:bodyPr wrap="non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9A9C9C0-79C3-284B-BEEA-E214CCE4EF7B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7536492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C2FE24-6C2C-4B48-B025-7EBD84CC8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9DE5D4-6A63-EB46-96CE-8ABA4A0B95FE}"/>
              </a:ext>
            </a:extLst>
          </p:cNvPr>
          <p:cNvSpPr/>
          <p:nvPr/>
        </p:nvSpPr>
        <p:spPr>
          <a:xfrm>
            <a:off x="53752" y="-26920"/>
            <a:ext cx="8935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cap="small" dirty="0">
                <a:solidFill>
                  <a:srgbClr val="FF0000"/>
                </a:solidFill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Copie de macOS 10.14 Mojave.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ECF77F-E1E6-9D49-B739-31EC84A6EB1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47664" y="571946"/>
            <a:ext cx="6048672" cy="4164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0844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380485-4631-C54A-B210-88E26B9AD7A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3528" y="699542"/>
            <a:ext cx="3672408" cy="3779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CBCC8B-0F2E-AA4B-8C65-ACB89611246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01282" y="699542"/>
            <a:ext cx="4087142" cy="3879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58850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325001-3FDF-6649-9B50-4C921630FA0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1520" y="771550"/>
            <a:ext cx="8244478" cy="3960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281955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Copie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95CCF5-3BCA-3741-BE01-BA637DE661A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6880" y="587715"/>
            <a:ext cx="6315075" cy="7791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C2B2141-5E2C-E144-9CC4-0B690E4DC4E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743" y="1479023"/>
            <a:ext cx="6315075" cy="7308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1144AF-055A-9149-9989-C6A9CDDD007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6880" y="2290768"/>
            <a:ext cx="6315075" cy="7454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83533C9-0C06-A543-8D62-E8021A5FBE0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7790" y="3180520"/>
            <a:ext cx="6315075" cy="7296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4C209C-8159-D94D-8165-B3CF3C5C9D3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84333" y="4094431"/>
            <a:ext cx="6315075" cy="608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62172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C19C0A-6AF3-834A-A6EF-D1A836216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4" y="0"/>
            <a:ext cx="9125152" cy="502002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B304DAF-5520-A841-B912-DD1A543A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564FC1-F45D-BF46-9B71-CDE083884088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1F25DA-11AD-AA41-B141-9B3FAB0B8796}"/>
              </a:ext>
            </a:extLst>
          </p:cNvPr>
          <p:cNvSpPr/>
          <p:nvPr/>
        </p:nvSpPr>
        <p:spPr>
          <a:xfrm rot="1825664" flipH="1">
            <a:off x="7212258" y="632193"/>
            <a:ext cx="1834436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25" dirty="0">
                <a:solidFill>
                  <a:schemeClr val="bg1"/>
                </a:solidFill>
                <a:latin typeface="Script MT Bold" panose="03040602040607080904" pitchFamily="66" charset="77"/>
              </a:rPr>
              <a:t>Au programme</a:t>
            </a:r>
            <a:endParaRPr lang="fr-FR" sz="2025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28BA37-2341-BC49-AFFE-AB0B285F3FC0}"/>
              </a:ext>
            </a:extLst>
          </p:cNvPr>
          <p:cNvSpPr txBox="1"/>
          <p:nvPr/>
        </p:nvSpPr>
        <p:spPr>
          <a:xfrm>
            <a:off x="539552" y="539912"/>
            <a:ext cx="7377341" cy="3452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  <a:latin typeface="Script MT Bold" panose="03040602040607080904" pitchFamily="66" charset="77"/>
              </a:rPr>
              <a:t>Quels disques 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  <a:latin typeface="Script MT Bold" panose="03040602040607080904" pitchFamily="66" charset="77"/>
              </a:rPr>
              <a:t>Formatage.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  <a:latin typeface="Script MT Bold" panose="03040602040607080904" pitchFamily="66" charset="77"/>
              </a:rPr>
              <a:t>HFS+ et APFS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  <a:latin typeface="Script MT Bold" panose="03040602040607080904" pitchFamily="66" charset="77"/>
              </a:rPr>
              <a:t>Clonage avec </a:t>
            </a:r>
            <a:r>
              <a:rPr lang="fr-FR" sz="3200" dirty="0" err="1">
                <a:solidFill>
                  <a:schemeClr val="bg1"/>
                </a:solidFill>
                <a:latin typeface="Script MT Bold" panose="03040602040607080904" pitchFamily="66" charset="77"/>
              </a:rPr>
              <a:t>Carbon</a:t>
            </a:r>
            <a:r>
              <a:rPr lang="fr-FR" sz="3200" dirty="0">
                <a:solidFill>
                  <a:schemeClr val="bg1"/>
                </a:solidFill>
                <a:latin typeface="Script MT Bold" panose="03040602040607080904" pitchFamily="66" charset="77"/>
              </a:rPr>
              <a:t> Copy Cloner (CCC).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  <a:latin typeface="Script MT Bold" panose="03040602040607080904" pitchFamily="66" charset="77"/>
              </a:rPr>
              <a:t>Changer le  disque système de démarrage.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  <a:latin typeface="Script MT Bold" panose="03040602040607080904" pitchFamily="66" charset="77"/>
              </a:rPr>
              <a:t>Changer le disque système au démarrage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4776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B06D1DF-C2FB-304D-8EE4-FCAA57CF9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0"/>
            <a:ext cx="9143980" cy="51434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Espace réservé du numéro de diapositive 3" hidden="1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A9C9C0-79C3-284B-BEEA-E214CCE4EF7B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F9DC1A-1191-CA44-A6C1-7D8C65FF1AA3}"/>
              </a:ext>
            </a:extLst>
          </p:cNvPr>
          <p:cNvSpPr/>
          <p:nvPr/>
        </p:nvSpPr>
        <p:spPr>
          <a:xfrm>
            <a:off x="496746" y="195486"/>
            <a:ext cx="8202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cap="small" dirty="0">
                <a:solidFill>
                  <a:srgbClr val="FF0000"/>
                </a:solidFill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Copie de macOS 10.15 Catalina </a:t>
            </a:r>
            <a:endParaRPr lang="fr-FR" sz="3600" dirty="0"/>
          </a:p>
        </p:txBody>
      </p:sp>
      <p:pic>
        <p:nvPicPr>
          <p:cNvPr id="6" name="Image 5" descr="Une image contenant table&#10;&#10;Description générée automatiquement">
            <a:extLst>
              <a:ext uri="{FF2B5EF4-FFF2-40B4-BE49-F238E27FC236}">
                <a16:creationId xmlns:a16="http://schemas.microsoft.com/office/drawing/2014/main" id="{BC4465C2-35B3-224A-954A-56927E72AAE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5536" y="1037303"/>
            <a:ext cx="2957195" cy="3739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648615-0829-2E4C-8D46-F89797C1884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39952" y="1024388"/>
            <a:ext cx="3384376" cy="3821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0002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A170175-7094-8249-A285-19846B8589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03648" y="578655"/>
            <a:ext cx="5832648" cy="4281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989785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0127AD-5AA1-134F-A9FF-559562C3084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91680" y="123478"/>
            <a:ext cx="5247157" cy="1777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73A965-81E4-EC4A-80A7-72104EB0CFA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79509" y="2019323"/>
            <a:ext cx="6315075" cy="7080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6560D3-712F-974F-9B6E-3E50B13A7BE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79508" y="2791565"/>
            <a:ext cx="6315075" cy="7353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2CE0B84-3BC1-0841-97F2-2922E33B3C6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70856" y="3574235"/>
            <a:ext cx="6315075" cy="7327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CE366C8-3216-684E-9B71-0B064F3DE2FF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54434" y="4342078"/>
            <a:ext cx="6315075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5966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ésultat d’images pour macos big sur">
            <a:extLst>
              <a:ext uri="{FF2B5EF4-FFF2-40B4-BE49-F238E27FC236}">
                <a16:creationId xmlns:a16="http://schemas.microsoft.com/office/drawing/2014/main" id="{051B6722-61D2-AF4C-A859-7FDE505E7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Espace réservé du numéro de diapositive 3" hidden="1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A9C9C0-79C3-284B-BEEA-E214CCE4EF7B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59D0BE-5A60-034C-B7E6-B111BCC29830}"/>
              </a:ext>
            </a:extLst>
          </p:cNvPr>
          <p:cNvSpPr/>
          <p:nvPr/>
        </p:nvSpPr>
        <p:spPr>
          <a:xfrm>
            <a:off x="1547664" y="123478"/>
            <a:ext cx="5565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cap="small" dirty="0">
                <a:solidFill>
                  <a:srgbClr val="FF0000"/>
                </a:solidFill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Copie de macOS 11 </a:t>
            </a:r>
            <a:r>
              <a:rPr lang="fr-FR" sz="2800" b="1" cap="small" dirty="0" err="1">
                <a:solidFill>
                  <a:srgbClr val="FF0000"/>
                </a:solidFill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Big</a:t>
            </a:r>
            <a:r>
              <a:rPr lang="fr-FR" sz="2800" b="1" cap="small" dirty="0">
                <a:solidFill>
                  <a:srgbClr val="FF0000"/>
                </a:solidFill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 SUR</a:t>
            </a:r>
            <a:endParaRPr lang="fr-FR" dirty="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3DB78A8-CEE1-3949-BB99-2591EFB18E0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79512" y="915566"/>
            <a:ext cx="3887575" cy="1440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983D9358-2C1A-C44F-9D15-460BFCB6611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04532" y="771023"/>
            <a:ext cx="4589099" cy="33849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5466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5EA77E-F65D-594B-A7BE-75DDF3091E9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52003" y="123478"/>
            <a:ext cx="4392206" cy="2336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C25065-BECC-0447-968D-F21A813FD60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414460" y="2571750"/>
            <a:ext cx="6315075" cy="7454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31EC2BC-9568-2742-A759-952CDDC6721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414459" y="3377690"/>
            <a:ext cx="6315075" cy="7239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341C0D-C68F-554D-921B-9D1F4E1E166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421280" y="4239607"/>
            <a:ext cx="6315075" cy="73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1618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7587" y="287983"/>
            <a:ext cx="7768827" cy="1198811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500" b="1" cap="small" dirty="0">
                <a:effectLst/>
              </a:rPr>
              <a:t>Copie d’un disque de données utilisateur et sélection de fichiers.</a:t>
            </a:r>
            <a:br>
              <a:rPr lang="fr-FR" sz="2500" b="1" cap="small" dirty="0">
                <a:effectLst/>
              </a:rPr>
            </a:br>
            <a:endParaRPr lang="fr-FR" sz="25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90C1FC-F828-7D41-8C26-382631999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34" y="1486794"/>
            <a:ext cx="5043733" cy="3656707"/>
          </a:xfrm>
          <a:prstGeom prst="rect">
            <a:avLst/>
          </a:prstGeom>
          <a:noFill/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85969" y="4688086"/>
            <a:ext cx="241102" cy="207615"/>
          </a:xfrm>
        </p:spPr>
        <p:txBody>
          <a:bodyPr wrap="non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9A9C9C0-79C3-284B-BEEA-E214CCE4EF7B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35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30736066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C95EF9-0E99-204F-8DE1-E2B2393FA8E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7544" y="771550"/>
            <a:ext cx="7908788" cy="3960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090676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31B637-2432-E44D-9989-616D48FB75E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9512" y="771550"/>
            <a:ext cx="8718330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102450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A72B27EC-48F6-514F-BB04-DB7B07046E9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9512" y="195486"/>
            <a:ext cx="5400600" cy="1707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09F89D-6551-A64D-98D6-78F874A29BC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123728" y="2139702"/>
            <a:ext cx="6048672" cy="2873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7478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A17F60-46E5-9143-9AD6-9488B9EF11C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9512" y="771550"/>
            <a:ext cx="6315075" cy="7556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ECD29B-13CD-1C42-BF2E-5CADDA3B67E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79511" y="1707654"/>
            <a:ext cx="6315075" cy="7169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A41FE1-AA47-D849-84DE-94E84B85EF3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0970" y="2605023"/>
            <a:ext cx="6315075" cy="58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7455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4400" dirty="0">
                <a:solidFill>
                  <a:srgbClr val="FF0000"/>
                </a:solidFill>
                <a:latin typeface="Verdana"/>
                <a:cs typeface="Verdana"/>
              </a:rPr>
              <a:t>SSD ou HDD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74A3DA27-83D0-8D4A-A2AD-78EA60992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41098"/>
            <a:ext cx="3903390" cy="245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1EF8BF1-A4C0-124D-B161-D3B87263D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214132"/>
            <a:ext cx="4087937" cy="271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81253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Vue du disque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439F33-D1F4-BD49-8D4D-51D22A7174E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9512" y="795020"/>
            <a:ext cx="8618533" cy="2424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256047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ésultat d’images pour intel">
            <a:extLst>
              <a:ext uri="{FF2B5EF4-FFF2-40B4-BE49-F238E27FC236}">
                <a16:creationId xmlns:a16="http://schemas.microsoft.com/office/drawing/2014/main" id="{9BFEB1A7-815A-654F-870C-88E4065E5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4571" y="-21995"/>
            <a:ext cx="9143980" cy="51434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Espace réservé du numéro de diapositive 3" hidden="1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A9C9C0-79C3-284B-BEEA-E214CCE4EF7B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E6E88D-C528-0D47-9B21-40F8F0E5CA60}"/>
              </a:ext>
            </a:extLst>
          </p:cNvPr>
          <p:cNvSpPr/>
          <p:nvPr/>
        </p:nvSpPr>
        <p:spPr>
          <a:xfrm>
            <a:off x="0" y="123478"/>
            <a:ext cx="8820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cap="small" dirty="0">
                <a:solidFill>
                  <a:srgbClr val="FF0000"/>
                </a:solidFill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Changer de disque AU démarrage sur un Mac Intel</a:t>
            </a:r>
            <a:r>
              <a:rPr lang="fr-FR" sz="3200" b="1" cap="small" dirty="0">
                <a:solidFill>
                  <a:schemeClr val="bg1"/>
                </a:solidFill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.</a:t>
            </a:r>
            <a:endParaRPr lang="fr-FR" sz="3200" b="1" cap="small" dirty="0">
              <a:solidFill>
                <a:schemeClr val="bg1"/>
              </a:solidFill>
              <a:effectLst/>
              <a:latin typeface="Verdana" panose="020B0604030504040204" pitchFamily="34" charset="0"/>
              <a:ea typeface="Times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55712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1127952"/>
          </a:xfrm>
        </p:spPr>
        <p:txBody>
          <a:bodyPr/>
          <a:lstStyle/>
          <a:p>
            <a:r>
              <a:rPr lang="fr-FR" sz="3200" b="1" cap="small" dirty="0">
                <a:solidFill>
                  <a:srgbClr val="8064A2"/>
                </a:solidFill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Changer le disque de démarrage depuis macOS 11 </a:t>
            </a:r>
            <a:r>
              <a:rPr lang="fr-FR" sz="3200" b="1" cap="small" dirty="0" err="1">
                <a:solidFill>
                  <a:srgbClr val="8064A2"/>
                </a:solidFill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Big</a:t>
            </a:r>
            <a:r>
              <a:rPr lang="fr-FR" sz="3200" b="1" cap="small" dirty="0">
                <a:solidFill>
                  <a:srgbClr val="8064A2"/>
                </a:solidFill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 Sur.</a:t>
            </a:r>
            <a:br>
              <a:rPr lang="fr-FR" sz="3200" b="1" cap="small" dirty="0">
                <a:solidFill>
                  <a:srgbClr val="8064A2"/>
                </a:solidFill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</a:br>
            <a:endParaRPr lang="fr-FR" sz="32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3FF614-5737-BC49-AA5E-34FC5E529FD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005840"/>
            <a:ext cx="4464496" cy="3884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197824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B3B3EC1-4251-0E46-9D17-B56AD8B9734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771550"/>
            <a:ext cx="2879725" cy="1723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805B423E-460D-5143-9BF4-0C28D9888EB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07904" y="771550"/>
            <a:ext cx="2879725" cy="1534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82B24B6-F1D2-9144-A228-01EE991C45F2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15" y="2744567"/>
            <a:ext cx="3604008" cy="2211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B66A98-7877-1848-B57B-6EDAE35779CE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494939"/>
            <a:ext cx="3892101" cy="2365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860105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109A4F6-C2D3-144F-96B6-0B158ACA38E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47664" y="627534"/>
            <a:ext cx="665789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7916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1055944"/>
          </a:xfrm>
        </p:spPr>
        <p:txBody>
          <a:bodyPr/>
          <a:lstStyle/>
          <a:p>
            <a:r>
              <a:rPr lang="fr-FR" sz="2400" b="1" cap="small" dirty="0">
                <a:solidFill>
                  <a:srgbClr val="8064A2"/>
                </a:solidFill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Changer le disque de démarrage depuis macOS X 10.15 Catalina.</a:t>
            </a:r>
            <a:br>
              <a:rPr lang="fr-FR" sz="2400" b="1" cap="small" dirty="0">
                <a:solidFill>
                  <a:srgbClr val="8064A2"/>
                </a:solidFill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</a:br>
            <a:endParaRPr lang="fr-FR" sz="2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Image 4" descr="Une image contenant texte, équipement électronique, projecteur&#10;&#10;Description générée automatiquement">
            <a:extLst>
              <a:ext uri="{FF2B5EF4-FFF2-40B4-BE49-F238E27FC236}">
                <a16:creationId xmlns:a16="http://schemas.microsoft.com/office/drawing/2014/main" id="{12C5D90B-36C7-FA43-848A-73242EF72F5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9512" y="915566"/>
            <a:ext cx="1079500" cy="1206500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015A439-D63D-E34E-B5A4-8793D6DE6073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184" y="927288"/>
            <a:ext cx="3585651" cy="1788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CC266D49-06EB-F74D-ABE4-C6B28EC97B8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161007" y="927288"/>
            <a:ext cx="3888178" cy="17884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0EA8F884-AEAA-D046-89BA-518325BB6177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84" y="2961986"/>
            <a:ext cx="3549559" cy="1788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1EC0CA65-97AA-0C4F-831E-5C593407162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355976" y="2998445"/>
            <a:ext cx="4433815" cy="1752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24119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6D9B3B-9626-784A-843E-E0C412EE1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C89865-A0D0-3F4E-BC19-573A10C329F8}"/>
              </a:ext>
            </a:extLst>
          </p:cNvPr>
          <p:cNvSpPr/>
          <p:nvPr/>
        </p:nvSpPr>
        <p:spPr>
          <a:xfrm>
            <a:off x="53752" y="279582"/>
            <a:ext cx="8694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cap="small" dirty="0">
                <a:solidFill>
                  <a:schemeClr val="bg1"/>
                </a:solidFill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Changement du disque au démarrage sur un Mac M1.</a:t>
            </a:r>
          </a:p>
        </p:txBody>
      </p:sp>
    </p:spTree>
    <p:extLst>
      <p:ext uri="{BB962C8B-B14F-4D97-AF65-F5344CB8AC3E}">
        <p14:creationId xmlns:p14="http://schemas.microsoft.com/office/powerpoint/2010/main" val="175877922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 hidden="1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A9C9C0-79C3-284B-BEEA-E214CCE4EF7B}" type="slidenum">
              <a:rPr lang="en-US" smtClean="0"/>
              <a:pPr>
                <a:spcAft>
                  <a:spcPts val="600"/>
                </a:spcAft>
              </a:pPr>
              <a:t>47</a:t>
            </a:fld>
            <a:endParaRPr lang="en-US"/>
          </a:p>
        </p:txBody>
      </p:sp>
      <p:pic>
        <p:nvPicPr>
          <p:cNvPr id="6" name="Image 5" descr="Une image contenant texte, intérieur, moniteur, équipement électronique&#10;&#10;Description générée automatiquement">
            <a:extLst>
              <a:ext uri="{FF2B5EF4-FFF2-40B4-BE49-F238E27FC236}">
                <a16:creationId xmlns:a16="http://schemas.microsoft.com/office/drawing/2014/main" id="{F4094CA5-8B20-094F-B6A3-E7CF5C501BB1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95486"/>
            <a:ext cx="7488832" cy="4791320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93F3D092-B78D-3147-BA5C-5E41DBE8A024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2571750"/>
            <a:ext cx="1928495" cy="147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1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Procédure de sécurité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D69FE41C-8B5B-8041-94F4-4BE6A6F9F6D2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7" y="627534"/>
            <a:ext cx="2139315" cy="3021330"/>
          </a:xfrm>
          <a:prstGeom prst="rect">
            <a:avLst/>
          </a:prstGeom>
        </p:spPr>
      </p:pic>
      <p:pic>
        <p:nvPicPr>
          <p:cNvPr id="7" name="Image 6" descr="Une image contenant texte, capture d’écran, équipement électronique&#10;&#10;Description générée automatiquement">
            <a:extLst>
              <a:ext uri="{FF2B5EF4-FFF2-40B4-BE49-F238E27FC236}">
                <a16:creationId xmlns:a16="http://schemas.microsoft.com/office/drawing/2014/main" id="{3EF8920A-BAC6-6146-8B0B-F4783FADA230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627534"/>
            <a:ext cx="3449955" cy="25717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8E009A-343B-B342-BF44-D8FC9B6BEDF0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3463644"/>
            <a:ext cx="5039995" cy="14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5890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équipement électronique, moniteur, ordinateur&#10;&#10;Description générée automatiquement">
            <a:extLst>
              <a:ext uri="{FF2B5EF4-FFF2-40B4-BE49-F238E27FC236}">
                <a16:creationId xmlns:a16="http://schemas.microsoft.com/office/drawing/2014/main" id="{E676A493-5144-3347-99F0-A2591BF7F832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569" y="50800"/>
            <a:ext cx="5406863" cy="5041900"/>
          </a:xfrm>
          <a:prstGeom prst="rect">
            <a:avLst/>
          </a:prstGeom>
          <a:noFill/>
        </p:spPr>
      </p:pic>
      <p:sp>
        <p:nvSpPr>
          <p:cNvPr id="4" name="Espace réservé du numéro de diapositive 3" hidden="1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A9C9C0-79C3-284B-BEEA-E214CCE4EF7B}" type="slidenum">
              <a:rPr lang="en-US" smtClean="0"/>
              <a:pPr>
                <a:spcAft>
                  <a:spcPts val="600"/>
                </a:spcAft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443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Disque SSD USB 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1F654AE-F08B-EA41-8E40-181B526B1F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791177"/>
            <a:ext cx="7380312" cy="41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8880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1271968"/>
          </a:xfrm>
        </p:spPr>
        <p:txBody>
          <a:bodyPr/>
          <a:lstStyle/>
          <a:p>
            <a:r>
              <a:rPr lang="fr-FR" sz="2800" b="1" cap="small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Changer de disque système lors du redémarrage d’un Mac Intel.</a:t>
            </a:r>
            <a:br>
              <a:rPr lang="fr-FR" sz="2800" b="1" cap="small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</a:br>
            <a:endParaRPr lang="fr-FR" sz="2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4F7B5D1-D155-E04B-B874-A2C8310EA7B2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69715"/>
            <a:ext cx="8574285" cy="262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1074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1127952"/>
          </a:xfrm>
        </p:spPr>
        <p:txBody>
          <a:bodyPr/>
          <a:lstStyle/>
          <a:p>
            <a:r>
              <a:rPr lang="fr-FR" sz="3200" b="1" cap="small" dirty="0">
                <a:solidFill>
                  <a:srgbClr val="FF0000"/>
                </a:solidFill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Changer de disque système lors du redémarrage d’un MacBook M1.</a:t>
            </a:r>
            <a:br>
              <a:rPr lang="fr-FR" sz="3200" b="1" cap="small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</a:br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Image 4" descr="Une image contenant équipement électronique, intérieur, clavier, noir&#10;&#10;Description générée automatiquement">
            <a:extLst>
              <a:ext uri="{FF2B5EF4-FFF2-40B4-BE49-F238E27FC236}">
                <a16:creationId xmlns:a16="http://schemas.microsoft.com/office/drawing/2014/main" id="{23F04DE2-1BE8-BB44-B7D5-120B2DA49D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1520" y="1180050"/>
            <a:ext cx="8746034" cy="1679731"/>
          </a:xfrm>
          <a:prstGeom prst="rect">
            <a:avLst/>
          </a:prstGeom>
        </p:spPr>
      </p:pic>
      <p:pic>
        <p:nvPicPr>
          <p:cNvPr id="6" name="Image 5" descr="Une image contenant sombre, lumière&#10;&#10;Description générée automatiquement">
            <a:extLst>
              <a:ext uri="{FF2B5EF4-FFF2-40B4-BE49-F238E27FC236}">
                <a16:creationId xmlns:a16="http://schemas.microsoft.com/office/drawing/2014/main" id="{491BBA7F-4952-4841-80F3-49BAA97F9E17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3075805"/>
            <a:ext cx="2520280" cy="1584176"/>
          </a:xfrm>
          <a:prstGeom prst="rect">
            <a:avLst/>
          </a:prstGeom>
        </p:spPr>
      </p:pic>
      <p:pic>
        <p:nvPicPr>
          <p:cNvPr id="7" name="Image 6" descr="Une image contenant sombre, lumière&#10;&#10;Description générée automatiquement">
            <a:extLst>
              <a:ext uri="{FF2B5EF4-FFF2-40B4-BE49-F238E27FC236}">
                <a16:creationId xmlns:a16="http://schemas.microsoft.com/office/drawing/2014/main" id="{7C957860-7D9E-114A-981E-BEDB83DD68D8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3075805"/>
            <a:ext cx="2520280" cy="16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04470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Image 4" descr="Une image contenant texte, moniteur, équipement électronique, intérieur&#10;&#10;Description générée automatiquement">
            <a:extLst>
              <a:ext uri="{FF2B5EF4-FFF2-40B4-BE49-F238E27FC236}">
                <a16:creationId xmlns:a16="http://schemas.microsoft.com/office/drawing/2014/main" id="{143BE94D-0281-AB40-BA11-A2DF00CB3B15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95486"/>
            <a:ext cx="5039995" cy="3568700"/>
          </a:xfrm>
          <a:prstGeom prst="rect">
            <a:avLst/>
          </a:prstGeom>
        </p:spPr>
      </p:pic>
      <p:pic>
        <p:nvPicPr>
          <p:cNvPr id="6" name="Image 5" descr="Une image contenant texte, périphérique, projecteur&#10;&#10;Description générée automatiquement">
            <a:extLst>
              <a:ext uri="{FF2B5EF4-FFF2-40B4-BE49-F238E27FC236}">
                <a16:creationId xmlns:a16="http://schemas.microsoft.com/office/drawing/2014/main" id="{D7B359A6-80D9-6142-900D-44F62A341B2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635896" y="3272739"/>
            <a:ext cx="5039995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2210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983936"/>
          </a:xfrm>
        </p:spPr>
        <p:txBody>
          <a:bodyPr/>
          <a:lstStyle/>
          <a:p>
            <a:r>
              <a:rPr lang="fr-FR" sz="2800" b="1" cap="small" dirty="0">
                <a:solidFill>
                  <a:srgbClr val="FF0000"/>
                </a:solidFill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  <a:t>Changer de disque système au redémarrage d’un iMac M1.</a:t>
            </a:r>
            <a:br>
              <a:rPr lang="fr-FR" sz="2800" b="1" cap="small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" pitchFamily="2" charset="0"/>
                <a:cs typeface="Times New Roman" panose="02020603050405020304" pitchFamily="18" charset="0"/>
              </a:rPr>
            </a:br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Image 4" descr="Une image contenant texte, moniteur, équipement électronique, mur&#10;&#10;Description générée automatiquement">
            <a:extLst>
              <a:ext uri="{FF2B5EF4-FFF2-40B4-BE49-F238E27FC236}">
                <a16:creationId xmlns:a16="http://schemas.microsoft.com/office/drawing/2014/main" id="{6F92E728-8674-154D-812A-5C853BB1CE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3404" y="736112"/>
            <a:ext cx="5157192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76849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4000" dirty="0">
                <a:solidFill>
                  <a:srgbClr val="FF0000"/>
                </a:solidFill>
                <a:latin typeface="Verdana"/>
                <a:cs typeface="Verdana"/>
              </a:rPr>
              <a:t>De macOS 10.14 à macOS12 bêta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026" name="Picture 2" descr="How to Install MacOS Mojave on Virtualbox on Windows?">
            <a:extLst>
              <a:ext uri="{FF2B5EF4-FFF2-40B4-BE49-F238E27FC236}">
                <a16:creationId xmlns:a16="http://schemas.microsoft.com/office/drawing/2014/main" id="{17D3137C-FA7A-FA40-8F30-1CE9D7DC4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67694"/>
            <a:ext cx="3472632" cy="224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élécharger et Installer macOS Monterey 12 Developer Beta 1 / Liens ZIP +  DMG | Zone Actu">
            <a:extLst>
              <a:ext uri="{FF2B5EF4-FFF2-40B4-BE49-F238E27FC236}">
                <a16:creationId xmlns:a16="http://schemas.microsoft.com/office/drawing/2014/main" id="{54B7257E-9B0D-9C45-BDB0-A434DF4A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8922" y="2067694"/>
            <a:ext cx="4059238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 courbée vers le bas 2">
            <a:extLst>
              <a:ext uri="{FF2B5EF4-FFF2-40B4-BE49-F238E27FC236}">
                <a16:creationId xmlns:a16="http://schemas.microsoft.com/office/drawing/2014/main" id="{E0C6B37A-C735-FE44-89CF-06AD9DB78281}"/>
              </a:ext>
            </a:extLst>
          </p:cNvPr>
          <p:cNvSpPr/>
          <p:nvPr/>
        </p:nvSpPr>
        <p:spPr bwMode="auto">
          <a:xfrm>
            <a:off x="2724596" y="1386778"/>
            <a:ext cx="3024336" cy="864096"/>
          </a:xfrm>
          <a:prstGeom prst="curvedDownArrow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6313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Recherche Apple bêta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A3D7F1-897A-E84E-B913-5ABD144D27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9" y="699542"/>
            <a:ext cx="6084168" cy="25478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79F882-71F0-B14E-94CC-63525F8797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699542"/>
            <a:ext cx="4645816" cy="4299942"/>
          </a:xfrm>
          <a:prstGeom prst="rect">
            <a:avLst/>
          </a:prstGeom>
        </p:spPr>
      </p:pic>
      <p:sp>
        <p:nvSpPr>
          <p:cNvPr id="6" name="Flèche vers la gauche 5">
            <a:extLst>
              <a:ext uri="{FF2B5EF4-FFF2-40B4-BE49-F238E27FC236}">
                <a16:creationId xmlns:a16="http://schemas.microsoft.com/office/drawing/2014/main" id="{09A6549F-251A-4F47-962A-FB20A4A0B2AD}"/>
              </a:ext>
            </a:extLst>
          </p:cNvPr>
          <p:cNvSpPr/>
          <p:nvPr/>
        </p:nvSpPr>
        <p:spPr bwMode="auto">
          <a:xfrm rot="20270720">
            <a:off x="6330050" y="4448098"/>
            <a:ext cx="432048" cy="144016"/>
          </a:xfrm>
          <a:prstGeom prst="leftArrow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6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2800" dirty="0">
                <a:solidFill>
                  <a:srgbClr val="FF0000"/>
                </a:solidFill>
                <a:latin typeface="Verdana"/>
                <a:cs typeface="Verdana"/>
              </a:rPr>
              <a:t>Saisissez votre identifiant Apple et mot de passe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0BA2E40-A79D-7743-8213-2E163769F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71550"/>
            <a:ext cx="4572000" cy="24153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636CF77-02A1-804F-AC4F-6ECD9CC62C05}"/>
              </a:ext>
            </a:extLst>
          </p:cNvPr>
          <p:cNvSpPr txBox="1"/>
          <p:nvPr/>
        </p:nvSpPr>
        <p:spPr>
          <a:xfrm>
            <a:off x="827584" y="2643758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Identifiant Apple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CD3C19B-EB07-9346-9C8F-697C9DBD7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966" y="3267639"/>
            <a:ext cx="5665192" cy="164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37113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Identification à 2 facteurs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E5BBCF-39E9-5940-858C-8A424EB95C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2" y="771551"/>
            <a:ext cx="4355032" cy="28083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B1F790-CEFE-FB42-91F6-370A40651B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632" y="2405113"/>
            <a:ext cx="4572000" cy="2349500"/>
          </a:xfrm>
          <a:prstGeom prst="rect">
            <a:avLst/>
          </a:prstGeom>
        </p:spPr>
      </p:pic>
      <p:sp>
        <p:nvSpPr>
          <p:cNvPr id="6" name="Flèche vers la gauche 5">
            <a:extLst>
              <a:ext uri="{FF2B5EF4-FFF2-40B4-BE49-F238E27FC236}">
                <a16:creationId xmlns:a16="http://schemas.microsoft.com/office/drawing/2014/main" id="{2D4D95BA-E75E-A54E-A478-8312CF3C6CD9}"/>
              </a:ext>
            </a:extLst>
          </p:cNvPr>
          <p:cNvSpPr/>
          <p:nvPr/>
        </p:nvSpPr>
        <p:spPr bwMode="auto">
          <a:xfrm rot="8686133" flipV="1">
            <a:off x="2269723" y="3540764"/>
            <a:ext cx="432048" cy="215115"/>
          </a:xfrm>
          <a:prstGeom prst="leftArrow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53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D643A9-B43F-8642-A7D4-CB2EF2D508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37803"/>
            <a:ext cx="4298143" cy="38678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DDD75D-73A2-0347-9B33-769F0419A9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759" y="3601398"/>
            <a:ext cx="6876256" cy="136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0099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Téléchargement de l’utilitaire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3299B9-7494-A549-A834-91996BAA49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2" y="571540"/>
            <a:ext cx="7452320" cy="23459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5B7CBC-04D1-9D4A-9ABC-E0CB1FACB0F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2955761"/>
            <a:ext cx="4932040" cy="200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150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Quelques disques de mon iMac Intel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321CFB-B578-374B-B1FC-ECC0DD3C7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856" y="2067694"/>
            <a:ext cx="4994610" cy="25922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FF93B6-9EE6-7144-AD69-DA5E5B93A7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30" y="1406453"/>
            <a:ext cx="3677005" cy="35431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401F16-8573-6B43-A2C4-9F75D00165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572" y="695353"/>
            <a:ext cx="4927443" cy="98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6436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B64CD4-BB6B-C54B-B461-3762BBADC46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2" y="771550"/>
            <a:ext cx="6516216" cy="1617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9C6ACA-23A3-0741-99E1-5447189C0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859782"/>
            <a:ext cx="2592288" cy="14327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EAE1BB-B195-5C4C-8EB6-42D699C69D7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3" y="2778640"/>
            <a:ext cx="5393511" cy="19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8485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CCC0BF-B200-5B41-90F1-4BF60FA777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4" y="730025"/>
            <a:ext cx="4636765" cy="33538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B2379B-23C1-3E43-9636-9CE64C5966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765455"/>
            <a:ext cx="4392488" cy="296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26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7C8270-B832-AB43-8944-EF632B27F8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0" y="570372"/>
            <a:ext cx="6516216" cy="24364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0A5582-65E2-7D44-8539-DF30F8F7C0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408" y="2571750"/>
            <a:ext cx="5076056" cy="21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54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CC62DB-F3B6-5D41-8394-9C0BA8D667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2" y="771550"/>
            <a:ext cx="6372200" cy="247849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719BCF-4E85-A647-A7DE-DA5ECC6D7E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980610"/>
            <a:ext cx="6012160" cy="2538859"/>
          </a:xfrm>
          <a:prstGeom prst="rect">
            <a:avLst/>
          </a:prstGeom>
        </p:spPr>
      </p:pic>
      <p:sp>
        <p:nvSpPr>
          <p:cNvPr id="6" name="Flèche vers la gauche 5">
            <a:extLst>
              <a:ext uri="{FF2B5EF4-FFF2-40B4-BE49-F238E27FC236}">
                <a16:creationId xmlns:a16="http://schemas.microsoft.com/office/drawing/2014/main" id="{BBAA2E22-53E1-D243-8291-334506BB3A3D}"/>
              </a:ext>
            </a:extLst>
          </p:cNvPr>
          <p:cNvSpPr/>
          <p:nvPr/>
        </p:nvSpPr>
        <p:spPr bwMode="auto">
          <a:xfrm rot="20270720">
            <a:off x="7679551" y="2719907"/>
            <a:ext cx="432048" cy="144016"/>
          </a:xfrm>
          <a:prstGeom prst="leftArrow">
            <a:avLst/>
          </a:prstGeom>
          <a:solidFill>
            <a:srgbClr val="D7E2EE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Bradley Hand ITC TT-Bold" pitchFamily="-111" charset="0"/>
              <a:ea typeface="ヒラギノ角ゴ Pro W6" pitchFamily="-111" charset="-128"/>
              <a:cs typeface="ヒラギノ角ゴ Pro W6" pitchFamily="-111" charset="-128"/>
              <a:sym typeface="Bradley Hand ITC TT-Bol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77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05201F-45CF-1D49-AC02-73D7068601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2" y="584084"/>
            <a:ext cx="4869786" cy="37299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62D753-30F2-C84E-8EFD-9E9F0A00C4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630" y="1203598"/>
            <a:ext cx="4669385" cy="35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99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Choix du disque pour l’installation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5E6876-A4DB-0748-AA14-B0C14D44FD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686781"/>
            <a:ext cx="5193050" cy="40216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3D3000-1586-E44E-8527-A45DD762B1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213866"/>
            <a:ext cx="4083429" cy="315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9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BEB9F5-0D3B-7E46-86AF-4F10B98377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867451"/>
            <a:ext cx="5432006" cy="36305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2E556A-E4CC-0640-9E24-14B055C0434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1505543"/>
            <a:ext cx="4690592" cy="336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03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iCloud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2711D2-E08D-2944-82B6-6023AFEB00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99542"/>
            <a:ext cx="5400600" cy="41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43345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Sécurité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659C86-350C-B14F-A8F5-CD996D4FA1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16" y="699542"/>
            <a:ext cx="3647355" cy="27363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95D6DD-BDB1-474F-8D98-8768C8C871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682396"/>
            <a:ext cx="3362995" cy="27003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E2CAAB-63D3-2949-906E-2661914336C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819" y="3526722"/>
            <a:ext cx="4801704" cy="14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23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B44C47-4E8A-5848-B3C8-247C2BA9BF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4" y="588652"/>
            <a:ext cx="4495297" cy="27956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2D0BE7-AB76-A844-A7C3-25B701BD5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805513"/>
            <a:ext cx="53848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42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Hubs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7F1E68-65CC-0D42-B18B-BD2A9F4C91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915566"/>
            <a:ext cx="4932040" cy="178921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C1AEE4-B6D3-9845-AD7C-E1E68BEF85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424" y="2283718"/>
            <a:ext cx="4932040" cy="23650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6C9C893-ED2D-8149-AE58-854A80561B43}"/>
              </a:ext>
            </a:extLst>
          </p:cNvPr>
          <p:cNvSpPr txBox="1"/>
          <p:nvPr/>
        </p:nvSpPr>
        <p:spPr>
          <a:xfrm>
            <a:off x="604169" y="2734739"/>
            <a:ext cx="2348720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USB-c/USB3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8B0889-7CC8-7541-BE4E-5C173864D7B0}"/>
              </a:ext>
            </a:extLst>
          </p:cNvPr>
          <p:cNvSpPr txBox="1"/>
          <p:nvPr/>
        </p:nvSpPr>
        <p:spPr>
          <a:xfrm>
            <a:off x="5436096" y="4648798"/>
            <a:ext cx="1119217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USB3</a:t>
            </a:r>
          </a:p>
        </p:txBody>
      </p:sp>
    </p:spTree>
    <p:extLst>
      <p:ext uri="{BB962C8B-B14F-4D97-AF65-F5344CB8AC3E}">
        <p14:creationId xmlns:p14="http://schemas.microsoft.com/office/powerpoint/2010/main" val="2295258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087814-CD40-D047-8E4D-E22A54A1FA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" y="699542"/>
            <a:ext cx="4564981" cy="3368854"/>
          </a:xfrm>
          <a:prstGeom prst="rect">
            <a:avLst/>
          </a:prstGeom>
        </p:spPr>
      </p:pic>
      <p:pic>
        <p:nvPicPr>
          <p:cNvPr id="7" name="Image 6" descr="Une image contenant texte, carte de visite&#10;&#10;Description générée automatiquement">
            <a:extLst>
              <a:ext uri="{FF2B5EF4-FFF2-40B4-BE49-F238E27FC236}">
                <a16:creationId xmlns:a16="http://schemas.microsoft.com/office/drawing/2014/main" id="{F7A2BB21-D23D-0144-9285-1CC9717F94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846066"/>
            <a:ext cx="4989211" cy="374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00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139307B-1FB8-8A4E-B940-CE8D2CCB6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771550"/>
            <a:ext cx="5301208" cy="39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0000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Dans Mail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EDC1EA2C-7B23-F94F-9330-6D521DCF9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007207"/>
            <a:ext cx="5157192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17508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D37AFD0-69D4-934A-A17D-F73262638F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22" y="0"/>
            <a:ext cx="86485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5740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Renommer le disque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B3E29B-F583-EC4F-93CE-6B2E97BA2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843558"/>
            <a:ext cx="3613223" cy="26642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7B346B7-5098-C243-A1E6-890CAC367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837852"/>
            <a:ext cx="23876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15997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endParaRPr lang="fr-FR" sz="3164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5" name="Image 4" descr="Une image contenant texte, intérieur, différent, plusieurs&#10;&#10;Description générée automatiquement">
            <a:extLst>
              <a:ext uri="{FF2B5EF4-FFF2-40B4-BE49-F238E27FC236}">
                <a16:creationId xmlns:a16="http://schemas.microsoft.com/office/drawing/2014/main" id="{E75F6071-B1FA-AB48-96B6-725E004CD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772116"/>
            <a:ext cx="5589240" cy="419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27474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Disques de démarrage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4EC33B-11AE-1947-B97F-DEC85CE1B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740346"/>
            <a:ext cx="576064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18178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88224" y="75646"/>
            <a:ext cx="2502024" cy="1560000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Vue des volumes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67BF548-B274-4040-B98B-2341C5D4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2827"/>
            <a:ext cx="6165304" cy="462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73596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79880"/>
          </a:xfrm>
        </p:spPr>
        <p:txBody>
          <a:bodyPr/>
          <a:lstStyle/>
          <a:p>
            <a:r>
              <a:rPr lang="fr-FR" sz="3164">
                <a:solidFill>
                  <a:srgbClr val="FF0000"/>
                </a:solidFill>
                <a:latin typeface="Verdana"/>
                <a:cs typeface="Verdana"/>
              </a:rPr>
              <a:t>Structure </a:t>
            </a:r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du disque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2E06E1-5325-8C44-8AE9-BFBBFEC82423}"/>
              </a:ext>
            </a:extLst>
          </p:cNvPr>
          <p:cNvSpPr txBox="1"/>
          <p:nvPr/>
        </p:nvSpPr>
        <p:spPr>
          <a:xfrm>
            <a:off x="2797139" y="4133088"/>
            <a:ext cx="184731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2C2435-E76C-B441-B8F0-8923308A47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16" y="737918"/>
            <a:ext cx="8604448" cy="285049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31E058-B034-DE46-AC1C-FF867CD3D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16" y="793546"/>
            <a:ext cx="3882480" cy="34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53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Plus sur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2946">
            <a:off x="1710554" y="769224"/>
            <a:ext cx="6539444" cy="367589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05040" y="4025444"/>
            <a:ext cx="5099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www.cornil.com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58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52" y="75646"/>
            <a:ext cx="9036496" cy="407872"/>
          </a:xfrm>
        </p:spPr>
        <p:txBody>
          <a:bodyPr/>
          <a:lstStyle/>
          <a:p>
            <a:r>
              <a:rPr lang="fr-FR" sz="3164" dirty="0">
                <a:solidFill>
                  <a:srgbClr val="FF0000"/>
                </a:solidFill>
                <a:latin typeface="Verdana"/>
                <a:cs typeface="Verdana"/>
              </a:rPr>
              <a:t>Ports sur iMac Intel et M1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8464" y="4860239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E81765-0F0E-954C-BD97-47843AFEF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547309"/>
            <a:ext cx="6596732" cy="31404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D39B00-C22E-8C4D-9B56-429B331898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0" y="565535"/>
            <a:ext cx="4927443" cy="98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82535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/>
          </p:cNvSpPr>
          <p:nvPr/>
        </p:nvSpPr>
        <p:spPr bwMode="auto">
          <a:xfrm>
            <a:off x="0" y="4156203"/>
            <a:ext cx="9144000" cy="98729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gradFill rotWithShape="0">
            <a:gsLst>
              <a:gs pos="0">
                <a:srgbClr val="FFC0BE"/>
              </a:gs>
              <a:gs pos="100000">
                <a:srgbClr val="D1403C"/>
              </a:gs>
            </a:gsLst>
            <a:lin ang="5400000" scaled="1"/>
          </a:gradFill>
          <a:ln>
            <a:noFill/>
          </a:ln>
          <a:effectLst>
            <a:outerShdw blurRad="38100" dist="25399" dir="5400000" algn="ctr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fr-FR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3003"/>
            <a:ext cx="9145041" cy="430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/>
          </p:cNvSpPr>
          <p:nvPr/>
        </p:nvSpPr>
        <p:spPr bwMode="auto">
          <a:xfrm>
            <a:off x="0" y="4339829"/>
            <a:ext cx="9144000" cy="80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23912" tIns="23912" rIns="23912" bIns="23912"/>
          <a:lstStyle/>
          <a:p>
            <a:pPr algn="ctr"/>
            <a:r>
              <a:rPr lang="fr-FR" sz="42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iPad, iPhone, Mac et + c’est au CILAC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30C4C9D-8CCA-094B-84A0-291E63BABF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C9C0-79C3-284B-BEEA-E214CCE4EF7B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39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029" y="4508372"/>
            <a:ext cx="8607206" cy="642726"/>
          </a:xfrm>
          <a:prstGeom prst="rect">
            <a:avLst/>
          </a:prstGeom>
        </p:spPr>
        <p:txBody>
          <a:bodyPr wrap="square" lIns="57389" tIns="28695" rIns="57389" bIns="28695">
            <a:spAutoFit/>
          </a:bodyPr>
          <a:lstStyle/>
          <a:p>
            <a:r>
              <a:rPr lang="fr-FR" sz="3800" dirty="0">
                <a:solidFill>
                  <a:srgbClr val="FF0000"/>
                </a:solidFill>
                <a:latin typeface="Verdana"/>
                <a:cs typeface="Verdana"/>
              </a:rPr>
              <a:t>https://</a:t>
            </a:r>
            <a:r>
              <a:rPr lang="fr-FR" sz="3800" dirty="0" err="1">
                <a:solidFill>
                  <a:srgbClr val="FF0000"/>
                </a:solidFill>
                <a:latin typeface="Verdana"/>
                <a:cs typeface="Verdana"/>
              </a:rPr>
              <a:t>cilaclamadeleine.org</a:t>
            </a:r>
            <a:endParaRPr lang="fr-FR" sz="38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FCF103A-25EB-124B-BF46-0839D53F78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C9C0-79C3-284B-BEEA-E214CCE4EF7B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483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179453"/>
            <a:ext cx="8759098" cy="574984"/>
          </a:xfrm>
        </p:spPr>
        <p:txBody>
          <a:bodyPr/>
          <a:lstStyle/>
          <a:p>
            <a:endParaRPr lang="fr-FR" sz="23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536" cy="5143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87062" y="3977548"/>
            <a:ext cx="2739172" cy="11659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57397" tIns="28698" rIns="57397" bIns="28698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Le Cilac est au CCA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35 rue St Joseph</a:t>
            </a:r>
          </a:p>
          <a:p>
            <a:r>
              <a:rPr lang="fr-FR" sz="2400" dirty="0">
                <a:solidFill>
                  <a:schemeClr val="bg1"/>
                </a:solidFill>
              </a:rPr>
              <a:t>59110 La Madeleine</a:t>
            </a:r>
          </a:p>
        </p:txBody>
      </p:sp>
      <p:cxnSp>
        <p:nvCxnSpPr>
          <p:cNvPr id="7" name="Connecteur droit avec flèche 6"/>
          <p:cNvCxnSpPr/>
          <p:nvPr/>
        </p:nvCxnSpPr>
        <p:spPr bwMode="auto">
          <a:xfrm flipH="1" flipV="1">
            <a:off x="4420109" y="2305939"/>
            <a:ext cx="2658107" cy="1632838"/>
          </a:xfrm>
          <a:prstGeom prst="straightConnector1">
            <a:avLst/>
          </a:prstGeom>
          <a:solidFill>
            <a:srgbClr val="D7E2EE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2340FE-D5F0-AC4F-801E-5C85D08EF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C9C0-79C3-284B-BEEA-E214CCE4EF7B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51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C8061BF-9B4C-4B70-807A-B2CA81B79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983"/>
            <a:ext cx="9036495" cy="1198811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Objectif : installer et utiliser macOS sur un disque externe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AC6AA1-A0E5-8B40-85A4-A211F05FE1C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7587" y="1994447"/>
            <a:ext cx="7768827" cy="2641401"/>
          </a:xfrm>
          <a:prstGeom prst="rect">
            <a:avLst/>
          </a:prstGeom>
          <a:noFill/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44E577-B8E9-0843-AFC7-5073B6BBB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385969" y="4688086"/>
            <a:ext cx="241102" cy="207615"/>
          </a:xfrm>
        </p:spPr>
        <p:txBody>
          <a:bodyPr wrap="non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9A9C9C0-79C3-284B-BEEA-E214CCE4EF7B}" type="slidenum">
              <a:rPr lang="en-US" sz="80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69270322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Nouvelle pré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8E0E2"/>
      </a:accent1>
      <a:accent2>
        <a:srgbClr val="333399"/>
      </a:accent2>
      <a:accent3>
        <a:srgbClr val="FFFFFF"/>
      </a:accent3>
      <a:accent4>
        <a:srgbClr val="000000"/>
      </a:accent4>
      <a:accent5>
        <a:srgbClr val="D8EDEE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"/>
        <a:ea typeface="ヒラギノ明朝 Pro W3"/>
        <a:cs typeface="ヒラギノ明朝 Pro W3"/>
      </a:majorFont>
      <a:minorFont>
        <a:latin typeface="Times"/>
        <a:ea typeface="ヒラギノ明朝 Pro W3"/>
        <a:cs typeface="ヒラギノ明朝 Pro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7E2EE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Bradley Hand ITC TT-Bold" pitchFamily="-111" charset="0"/>
            <a:ea typeface="ヒラギノ角ゴ Pro W6" pitchFamily="-111" charset="-128"/>
            <a:cs typeface="ヒラギノ角ゴ Pro W6" pitchFamily="-111" charset="-128"/>
            <a:sym typeface="Bradley Hand ITC TT-Bol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7E2EE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Bradley Hand ITC TT-Bold" pitchFamily="-111" charset="0"/>
            <a:ea typeface="ヒラギノ角ゴ Pro W6" pitchFamily="-111" charset="-128"/>
            <a:cs typeface="ヒラギノ角ゴ Pro W6" pitchFamily="-111" charset="-128"/>
            <a:sym typeface="Bradley Hand ITC TT-Bold" pitchFamily="-111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os14-base3 copie.pptx" id="{15D6D6EB-FDBB-0C4C-B079-B897B7FBB7F8}" vid="{DCF68D01-4D2D-8A4A-BADC-994F8E686B1D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1815</TotalTime>
  <Words>2484</Words>
  <Application>Microsoft Macintosh PowerPoint</Application>
  <PresentationFormat>Affichage à l'écran (16:9)</PresentationFormat>
  <Paragraphs>477</Paragraphs>
  <Slides>82</Slides>
  <Notes>82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82</vt:i4>
      </vt:variant>
    </vt:vector>
  </HeadingPairs>
  <TitlesOfParts>
    <vt:vector size="93" baseType="lpstr">
      <vt:lpstr>Arial</vt:lpstr>
      <vt:lpstr>Bradley Hand ITC TT-Bold</vt:lpstr>
      <vt:lpstr>Courier New</vt:lpstr>
      <vt:lpstr>Helvetica</vt:lpstr>
      <vt:lpstr>Lucida Grande</vt:lpstr>
      <vt:lpstr>Script MT Bold</vt:lpstr>
      <vt:lpstr>Symbol</vt:lpstr>
      <vt:lpstr>Times</vt:lpstr>
      <vt:lpstr>Verdana</vt:lpstr>
      <vt:lpstr>Wingdings</vt:lpstr>
      <vt:lpstr>Nouvelle présentation</vt:lpstr>
      <vt:lpstr>Présentation PowerPoint</vt:lpstr>
      <vt:lpstr>Présentation PowerPoint</vt:lpstr>
      <vt:lpstr>Présentation PowerPoint</vt:lpstr>
      <vt:lpstr>SSD ou HDD ?</vt:lpstr>
      <vt:lpstr>Disque SSD USB 3</vt:lpstr>
      <vt:lpstr>Quelques disques de mon iMac Intel</vt:lpstr>
      <vt:lpstr>Hubs</vt:lpstr>
      <vt:lpstr>Ports sur iMac Intel et M1</vt:lpstr>
      <vt:lpstr>Objectif : installer et utiliser macOS sur un disque externe</vt:lpstr>
      <vt:lpstr>Formater un nouveau disque</vt:lpstr>
      <vt:lpstr>Effacer</vt:lpstr>
      <vt:lpstr>Formater en APFS</vt:lpstr>
      <vt:lpstr>Différentes phases</vt:lpstr>
      <vt:lpstr>Formatage terminé</vt:lpstr>
      <vt:lpstr> Ajouter un volume.</vt:lpstr>
      <vt:lpstr>Pourquoi APFS?</vt:lpstr>
      <vt:lpstr>Présentation PowerPoint</vt:lpstr>
      <vt:lpstr>Exemples de disques</vt:lpstr>
      <vt:lpstr>Présentation PowerPoint</vt:lpstr>
      <vt:lpstr>HFS+ et APFS</vt:lpstr>
      <vt:lpstr>Un conteneur et 4 volumes</vt:lpstr>
      <vt:lpstr>Nos 4 volumes APFS</vt:lpstr>
      <vt:lpstr>Disque formaté APFS uniquement</vt:lpstr>
      <vt:lpstr>1 conteneur et 2 volumes</vt:lpstr>
      <vt:lpstr>Copier plusieurs systèmes sur un disque externe avec CCC. </vt:lpstr>
      <vt:lpstr>Présentation PowerPoint</vt:lpstr>
      <vt:lpstr>Présentation PowerPoint</vt:lpstr>
      <vt:lpstr>Présentation PowerPoint</vt:lpstr>
      <vt:lpstr>Copie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Copie d’un disque de données utilisateur et sélection de fichiers. </vt:lpstr>
      <vt:lpstr>Présentation PowerPoint</vt:lpstr>
      <vt:lpstr>Présentation PowerPoint</vt:lpstr>
      <vt:lpstr>Présentation PowerPoint</vt:lpstr>
      <vt:lpstr>Présentation PowerPoint</vt:lpstr>
      <vt:lpstr>Vue du disque</vt:lpstr>
      <vt:lpstr>Présentation PowerPoint</vt:lpstr>
      <vt:lpstr>Changer le disque de démarrage depuis macOS 11 Big Sur. </vt:lpstr>
      <vt:lpstr>Présentation PowerPoint</vt:lpstr>
      <vt:lpstr>Présentation PowerPoint</vt:lpstr>
      <vt:lpstr>Changer le disque de démarrage depuis macOS X 10.15 Catalina. </vt:lpstr>
      <vt:lpstr>Présentation PowerPoint</vt:lpstr>
      <vt:lpstr>Présentation PowerPoint</vt:lpstr>
      <vt:lpstr>Procédure de sécurité</vt:lpstr>
      <vt:lpstr>Présentation PowerPoint</vt:lpstr>
      <vt:lpstr>Changer de disque système lors du redémarrage d’un Mac Intel. </vt:lpstr>
      <vt:lpstr>Changer de disque système lors du redémarrage d’un MacBook M1. </vt:lpstr>
      <vt:lpstr>Présentation PowerPoint</vt:lpstr>
      <vt:lpstr>Changer de disque système au redémarrage d’un iMac M1. </vt:lpstr>
      <vt:lpstr>De macOS 10.14 à macOS12 bêta</vt:lpstr>
      <vt:lpstr>Recherche Apple bêta</vt:lpstr>
      <vt:lpstr>Saisissez votre identifiant Apple et mot de passe</vt:lpstr>
      <vt:lpstr>Identification à 2 facteurs</vt:lpstr>
      <vt:lpstr>Présentation PowerPoint</vt:lpstr>
      <vt:lpstr>Téléchargement de l’utilitaire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Choix du disque pour l’installation</vt:lpstr>
      <vt:lpstr>Présentation PowerPoint</vt:lpstr>
      <vt:lpstr>iCloud</vt:lpstr>
      <vt:lpstr>Sécurité</vt:lpstr>
      <vt:lpstr>Présentation PowerPoint</vt:lpstr>
      <vt:lpstr>Présentation PowerPoint</vt:lpstr>
      <vt:lpstr>Présentation PowerPoint</vt:lpstr>
      <vt:lpstr>Dans Mail</vt:lpstr>
      <vt:lpstr>Présentation PowerPoint</vt:lpstr>
      <vt:lpstr>Renommer le disque</vt:lpstr>
      <vt:lpstr>Présentation PowerPoint</vt:lpstr>
      <vt:lpstr>Disques de démarrage</vt:lpstr>
      <vt:lpstr>Vue des volumes</vt:lpstr>
      <vt:lpstr>Structure du disque</vt:lpstr>
      <vt:lpstr>Plus sur 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Cornil</dc:creator>
  <cp:lastModifiedBy>Yves Cornil</cp:lastModifiedBy>
  <cp:revision>71</cp:revision>
  <cp:lastPrinted>2021-08-27T20:01:49Z</cp:lastPrinted>
  <dcterms:created xsi:type="dcterms:W3CDTF">2019-08-07T16:03:13Z</dcterms:created>
  <dcterms:modified xsi:type="dcterms:W3CDTF">2021-08-27T20:02:01Z</dcterms:modified>
</cp:coreProperties>
</file>